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diagrams/data2.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colors6.xml" ContentType="application/vnd.openxmlformats-officedocument.drawingml.diagramColor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quickStyle8.xml" ContentType="application/vnd.openxmlformats-officedocument.drawingml.diagramStyle+xml"/>
  <Override PartName="/ppt/diagrams/drawing6.xml" ContentType="application/vnd.ms-office.drawingml.diagramDrawing+xml"/>
  <Override PartName="/ppt/diagrams/colors8.xml" ContentType="application/vnd.openxmlformats-officedocument.drawingml.diagramColors+xml"/>
  <Override PartName="/ppt/diagrams/layout7.xml" ContentType="application/vnd.openxmlformats-officedocument.drawingml.diagramLayout+xml"/>
  <Override PartName="/ppt/diagrams/quickStyle7.xml" ContentType="application/vnd.openxmlformats-officedocument.drawingml.diagramStyle+xml"/>
  <Override PartName="/ppt/diagrams/drawing8.xml" ContentType="application/vnd.ms-office.drawingml.diagramDrawing+xml"/>
  <Override PartName="/ppt/diagrams/drawing7.xml" ContentType="application/vnd.ms-office.drawingml.diagramDrawing+xml"/>
  <Override PartName="/ppt/diagrams/colors7.xml" ContentType="application/vnd.openxmlformats-officedocument.drawingml.diagramColors+xml"/>
  <Override PartName="/ppt/diagrams/layout8.xml" ContentType="application/vnd.openxmlformats-officedocument.drawingml.diagramLayou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90" r:id="rId9"/>
    <p:sldId id="273" r:id="rId10"/>
    <p:sldId id="289" r:id="rId11"/>
    <p:sldId id="288" r:id="rId12"/>
    <p:sldId id="281" r:id="rId13"/>
    <p:sldId id="291" r:id="rId14"/>
    <p:sldId id="292" r:id="rId15"/>
    <p:sldId id="294" r:id="rId16"/>
    <p:sldId id="293" r:id="rId17"/>
    <p:sldId id="295" r:id="rId18"/>
    <p:sldId id="296" r:id="rId19"/>
    <p:sldId id="297"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62"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customXml" Target="../customXml/item1.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F2746E-A857-437F-9EA2-B3506A4385CB}"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C5BFD4E-A786-4312-A83F-5E1751EF3AD2}">
      <dgm:prSet/>
      <dgm:spPr/>
      <dgm:t>
        <a:bodyPr/>
        <a:lstStyle/>
        <a:p>
          <a:r>
            <a:rPr lang="en-US" b="1"/>
            <a:t>Computer architecture</a:t>
          </a:r>
          <a:r>
            <a:rPr lang="en-US"/>
            <a:t> refers to those attributes of a system visible to a programmer or, put another way, those attributes that have a direct impact on the logical execution of a program. </a:t>
          </a:r>
        </a:p>
      </dgm:t>
    </dgm:pt>
    <dgm:pt modelId="{9C3D9A3D-A9B4-41AB-90DB-3F22F58C6006}" type="parTrans" cxnId="{ADB86C59-BEB5-42E1-BE54-A4B34AE266DA}">
      <dgm:prSet/>
      <dgm:spPr/>
      <dgm:t>
        <a:bodyPr/>
        <a:lstStyle/>
        <a:p>
          <a:endParaRPr lang="en-US"/>
        </a:p>
      </dgm:t>
    </dgm:pt>
    <dgm:pt modelId="{EC2DF5D3-D0A1-4A00-BD4A-5306D3A4CCA0}" type="sibTrans" cxnId="{ADB86C59-BEB5-42E1-BE54-A4B34AE266DA}">
      <dgm:prSet/>
      <dgm:spPr/>
      <dgm:t>
        <a:bodyPr/>
        <a:lstStyle/>
        <a:p>
          <a:endParaRPr lang="en-US"/>
        </a:p>
      </dgm:t>
    </dgm:pt>
    <dgm:pt modelId="{CE84A3FB-54E8-475E-A979-BBD175866804}">
      <dgm:prSet/>
      <dgm:spPr/>
      <dgm:t>
        <a:bodyPr/>
        <a:lstStyle/>
        <a:p>
          <a:endParaRPr lang="en-US" dirty="0"/>
        </a:p>
      </dgm:t>
    </dgm:pt>
    <dgm:pt modelId="{93D580E0-4DB7-45F2-9278-A4F82107C191}" type="parTrans" cxnId="{B960ECF4-B605-4EAA-AE96-FAA7EAB153E8}">
      <dgm:prSet/>
      <dgm:spPr/>
      <dgm:t>
        <a:bodyPr/>
        <a:lstStyle/>
        <a:p>
          <a:endParaRPr lang="en-US"/>
        </a:p>
      </dgm:t>
    </dgm:pt>
    <dgm:pt modelId="{99E77D10-AB96-4662-804D-2B00BA17CD79}" type="sibTrans" cxnId="{B960ECF4-B605-4EAA-AE96-FAA7EAB153E8}">
      <dgm:prSet/>
      <dgm:spPr/>
      <dgm:t>
        <a:bodyPr/>
        <a:lstStyle/>
        <a:p>
          <a:endParaRPr lang="en-US"/>
        </a:p>
      </dgm:t>
    </dgm:pt>
    <dgm:pt modelId="{3E201549-0F91-44BB-90D4-1D558C33FC31}">
      <dgm:prSet/>
      <dgm:spPr/>
      <dgm:t>
        <a:bodyPr/>
        <a:lstStyle/>
        <a:p>
          <a:r>
            <a:rPr lang="en-US" b="1"/>
            <a:t>Examples</a:t>
          </a:r>
          <a:r>
            <a:rPr lang="en-US"/>
            <a:t> of architectural attributes include the instruction set, the number of bits used to represent various data types (e.g., numbers, characters), I/O mechanisms, and techniques for addressing memory.</a:t>
          </a:r>
        </a:p>
      </dgm:t>
    </dgm:pt>
    <dgm:pt modelId="{59FA09CA-2930-49FD-ABAB-AA908A7D443D}" type="parTrans" cxnId="{9C752431-79A0-47AA-BBA3-D29D25EDA7CF}">
      <dgm:prSet/>
      <dgm:spPr/>
      <dgm:t>
        <a:bodyPr/>
        <a:lstStyle/>
        <a:p>
          <a:endParaRPr lang="en-US"/>
        </a:p>
      </dgm:t>
    </dgm:pt>
    <dgm:pt modelId="{A2D332E2-125F-4228-9E38-DB75FE2F5A9F}" type="sibTrans" cxnId="{9C752431-79A0-47AA-BBA3-D29D25EDA7CF}">
      <dgm:prSet/>
      <dgm:spPr/>
      <dgm:t>
        <a:bodyPr/>
        <a:lstStyle/>
        <a:p>
          <a:endParaRPr lang="en-US"/>
        </a:p>
      </dgm:t>
    </dgm:pt>
    <dgm:pt modelId="{7DF08C01-53A2-44F2-804C-EE5A4A232C18}" type="pres">
      <dgm:prSet presAssocID="{59F2746E-A857-437F-9EA2-B3506A4385CB}" presName="vert0" presStyleCnt="0">
        <dgm:presLayoutVars>
          <dgm:dir/>
          <dgm:animOne val="branch"/>
          <dgm:animLvl val="lvl"/>
        </dgm:presLayoutVars>
      </dgm:prSet>
      <dgm:spPr/>
    </dgm:pt>
    <dgm:pt modelId="{5B94F17A-2685-47B3-836A-167AEB42429B}" type="pres">
      <dgm:prSet presAssocID="{2C5BFD4E-A786-4312-A83F-5E1751EF3AD2}" presName="thickLine" presStyleLbl="alignNode1" presStyleIdx="0" presStyleCnt="3"/>
      <dgm:spPr/>
    </dgm:pt>
    <dgm:pt modelId="{7C50E960-A732-4558-A9D0-A13D889CCABF}" type="pres">
      <dgm:prSet presAssocID="{2C5BFD4E-A786-4312-A83F-5E1751EF3AD2}" presName="horz1" presStyleCnt="0"/>
      <dgm:spPr/>
    </dgm:pt>
    <dgm:pt modelId="{0E4AC4C9-F774-4FE9-9DB9-00AC47873E8A}" type="pres">
      <dgm:prSet presAssocID="{2C5BFD4E-A786-4312-A83F-5E1751EF3AD2}" presName="tx1" presStyleLbl="revTx" presStyleIdx="0" presStyleCnt="3"/>
      <dgm:spPr/>
    </dgm:pt>
    <dgm:pt modelId="{A69A5343-09BD-4CA1-9281-8F7DC5548C2D}" type="pres">
      <dgm:prSet presAssocID="{2C5BFD4E-A786-4312-A83F-5E1751EF3AD2}" presName="vert1" presStyleCnt="0"/>
      <dgm:spPr/>
    </dgm:pt>
    <dgm:pt modelId="{57312D65-9E46-49A2-8E8B-6C22A41D4FD7}" type="pres">
      <dgm:prSet presAssocID="{CE84A3FB-54E8-475E-A979-BBD175866804}" presName="thickLine" presStyleLbl="alignNode1" presStyleIdx="1" presStyleCnt="3"/>
      <dgm:spPr/>
    </dgm:pt>
    <dgm:pt modelId="{D8675812-E4EB-4AAD-901F-E1CD37185F0D}" type="pres">
      <dgm:prSet presAssocID="{CE84A3FB-54E8-475E-A979-BBD175866804}" presName="horz1" presStyleCnt="0"/>
      <dgm:spPr/>
    </dgm:pt>
    <dgm:pt modelId="{FE881149-122B-4FCE-9388-3EC4404D712D}" type="pres">
      <dgm:prSet presAssocID="{CE84A3FB-54E8-475E-A979-BBD175866804}" presName="tx1" presStyleLbl="revTx" presStyleIdx="1" presStyleCnt="3"/>
      <dgm:spPr/>
    </dgm:pt>
    <dgm:pt modelId="{E2DC4A11-9183-4F59-93E6-94FE2ED2F970}" type="pres">
      <dgm:prSet presAssocID="{CE84A3FB-54E8-475E-A979-BBD175866804}" presName="vert1" presStyleCnt="0"/>
      <dgm:spPr/>
    </dgm:pt>
    <dgm:pt modelId="{4D8C7957-BD69-4ACD-BFA8-545278DCF316}" type="pres">
      <dgm:prSet presAssocID="{3E201549-0F91-44BB-90D4-1D558C33FC31}" presName="thickLine" presStyleLbl="alignNode1" presStyleIdx="2" presStyleCnt="3"/>
      <dgm:spPr/>
    </dgm:pt>
    <dgm:pt modelId="{DFB7FF7D-83F7-4801-9444-C4A878E375CC}" type="pres">
      <dgm:prSet presAssocID="{3E201549-0F91-44BB-90D4-1D558C33FC31}" presName="horz1" presStyleCnt="0"/>
      <dgm:spPr/>
    </dgm:pt>
    <dgm:pt modelId="{755AF585-F614-4541-9059-BD3F3C5019C4}" type="pres">
      <dgm:prSet presAssocID="{3E201549-0F91-44BB-90D4-1D558C33FC31}" presName="tx1" presStyleLbl="revTx" presStyleIdx="2" presStyleCnt="3"/>
      <dgm:spPr/>
    </dgm:pt>
    <dgm:pt modelId="{FE48CEE1-9E36-4A50-91D1-E8D14D4EBAD7}" type="pres">
      <dgm:prSet presAssocID="{3E201549-0F91-44BB-90D4-1D558C33FC31}" presName="vert1" presStyleCnt="0"/>
      <dgm:spPr/>
    </dgm:pt>
  </dgm:ptLst>
  <dgm:cxnLst>
    <dgm:cxn modelId="{73947309-E006-4244-AE61-CBB76FB8DD44}" type="presOf" srcId="{2C5BFD4E-A786-4312-A83F-5E1751EF3AD2}" destId="{0E4AC4C9-F774-4FE9-9DB9-00AC47873E8A}" srcOrd="0" destOrd="0" presId="urn:microsoft.com/office/officeart/2008/layout/LinedList"/>
    <dgm:cxn modelId="{50B35517-1E26-48E6-9E66-14E17AB35867}" type="presOf" srcId="{3E201549-0F91-44BB-90D4-1D558C33FC31}" destId="{755AF585-F614-4541-9059-BD3F3C5019C4}" srcOrd="0" destOrd="0" presId="urn:microsoft.com/office/officeart/2008/layout/LinedList"/>
    <dgm:cxn modelId="{9C752431-79A0-47AA-BBA3-D29D25EDA7CF}" srcId="{59F2746E-A857-437F-9EA2-B3506A4385CB}" destId="{3E201549-0F91-44BB-90D4-1D558C33FC31}" srcOrd="2" destOrd="0" parTransId="{59FA09CA-2930-49FD-ABAB-AA908A7D443D}" sibTransId="{A2D332E2-125F-4228-9E38-DB75FE2F5A9F}"/>
    <dgm:cxn modelId="{CCB7C736-7731-459C-B5E4-B0E28F86EEE6}" type="presOf" srcId="{59F2746E-A857-437F-9EA2-B3506A4385CB}" destId="{7DF08C01-53A2-44F2-804C-EE5A4A232C18}" srcOrd="0" destOrd="0" presId="urn:microsoft.com/office/officeart/2008/layout/LinedList"/>
    <dgm:cxn modelId="{ADB86C59-BEB5-42E1-BE54-A4B34AE266DA}" srcId="{59F2746E-A857-437F-9EA2-B3506A4385CB}" destId="{2C5BFD4E-A786-4312-A83F-5E1751EF3AD2}" srcOrd="0" destOrd="0" parTransId="{9C3D9A3D-A9B4-41AB-90DB-3F22F58C6006}" sibTransId="{EC2DF5D3-D0A1-4A00-BD4A-5306D3A4CCA0}"/>
    <dgm:cxn modelId="{4CC1A29A-4C96-45C2-9758-4B466211C7F1}" type="presOf" srcId="{CE84A3FB-54E8-475E-A979-BBD175866804}" destId="{FE881149-122B-4FCE-9388-3EC4404D712D}" srcOrd="0" destOrd="0" presId="urn:microsoft.com/office/officeart/2008/layout/LinedList"/>
    <dgm:cxn modelId="{B960ECF4-B605-4EAA-AE96-FAA7EAB153E8}" srcId="{59F2746E-A857-437F-9EA2-B3506A4385CB}" destId="{CE84A3FB-54E8-475E-A979-BBD175866804}" srcOrd="1" destOrd="0" parTransId="{93D580E0-4DB7-45F2-9278-A4F82107C191}" sibTransId="{99E77D10-AB96-4662-804D-2B00BA17CD79}"/>
    <dgm:cxn modelId="{396489F4-8C85-4040-A1DD-DFEC4B39BFDD}" type="presParOf" srcId="{7DF08C01-53A2-44F2-804C-EE5A4A232C18}" destId="{5B94F17A-2685-47B3-836A-167AEB42429B}" srcOrd="0" destOrd="0" presId="urn:microsoft.com/office/officeart/2008/layout/LinedList"/>
    <dgm:cxn modelId="{C03BF620-F36E-47C6-9A97-A4FE0EB83FAA}" type="presParOf" srcId="{7DF08C01-53A2-44F2-804C-EE5A4A232C18}" destId="{7C50E960-A732-4558-A9D0-A13D889CCABF}" srcOrd="1" destOrd="0" presId="urn:microsoft.com/office/officeart/2008/layout/LinedList"/>
    <dgm:cxn modelId="{C75DEF59-2FDC-4944-B5AC-C9DB48BFC1B1}" type="presParOf" srcId="{7C50E960-A732-4558-A9D0-A13D889CCABF}" destId="{0E4AC4C9-F774-4FE9-9DB9-00AC47873E8A}" srcOrd="0" destOrd="0" presId="urn:microsoft.com/office/officeart/2008/layout/LinedList"/>
    <dgm:cxn modelId="{051A934E-4A3F-49D6-BF9A-9DE95E44F354}" type="presParOf" srcId="{7C50E960-A732-4558-A9D0-A13D889CCABF}" destId="{A69A5343-09BD-4CA1-9281-8F7DC5548C2D}" srcOrd="1" destOrd="0" presId="urn:microsoft.com/office/officeart/2008/layout/LinedList"/>
    <dgm:cxn modelId="{7D2B283D-0A89-4B92-A32A-FF2E27CB937E}" type="presParOf" srcId="{7DF08C01-53A2-44F2-804C-EE5A4A232C18}" destId="{57312D65-9E46-49A2-8E8B-6C22A41D4FD7}" srcOrd="2" destOrd="0" presId="urn:microsoft.com/office/officeart/2008/layout/LinedList"/>
    <dgm:cxn modelId="{A7304963-5744-4645-9ADB-C403F27C5E61}" type="presParOf" srcId="{7DF08C01-53A2-44F2-804C-EE5A4A232C18}" destId="{D8675812-E4EB-4AAD-901F-E1CD37185F0D}" srcOrd="3" destOrd="0" presId="urn:microsoft.com/office/officeart/2008/layout/LinedList"/>
    <dgm:cxn modelId="{6CCBCA5B-5942-4141-818B-5E225EB1F401}" type="presParOf" srcId="{D8675812-E4EB-4AAD-901F-E1CD37185F0D}" destId="{FE881149-122B-4FCE-9388-3EC4404D712D}" srcOrd="0" destOrd="0" presId="urn:microsoft.com/office/officeart/2008/layout/LinedList"/>
    <dgm:cxn modelId="{2DCFD6B4-9BE7-446B-856E-D0307578F049}" type="presParOf" srcId="{D8675812-E4EB-4AAD-901F-E1CD37185F0D}" destId="{E2DC4A11-9183-4F59-93E6-94FE2ED2F970}" srcOrd="1" destOrd="0" presId="urn:microsoft.com/office/officeart/2008/layout/LinedList"/>
    <dgm:cxn modelId="{38EF1FCC-0901-45FD-B935-339CD8DEA6B9}" type="presParOf" srcId="{7DF08C01-53A2-44F2-804C-EE5A4A232C18}" destId="{4D8C7957-BD69-4ACD-BFA8-545278DCF316}" srcOrd="4" destOrd="0" presId="urn:microsoft.com/office/officeart/2008/layout/LinedList"/>
    <dgm:cxn modelId="{6662EA79-9A47-4A0D-9E55-853D84AF0804}" type="presParOf" srcId="{7DF08C01-53A2-44F2-804C-EE5A4A232C18}" destId="{DFB7FF7D-83F7-4801-9444-C4A878E375CC}" srcOrd="5" destOrd="0" presId="urn:microsoft.com/office/officeart/2008/layout/LinedList"/>
    <dgm:cxn modelId="{DC69CFC1-C20A-40D1-A208-DDBD7B5ED7DE}" type="presParOf" srcId="{DFB7FF7D-83F7-4801-9444-C4A878E375CC}" destId="{755AF585-F614-4541-9059-BD3F3C5019C4}" srcOrd="0" destOrd="0" presId="urn:microsoft.com/office/officeart/2008/layout/LinedList"/>
    <dgm:cxn modelId="{F2F3E850-F12A-4B17-85B6-9247C256B3D6}" type="presParOf" srcId="{DFB7FF7D-83F7-4801-9444-C4A878E375CC}" destId="{FE48CEE1-9E36-4A50-91D1-E8D14D4EBA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AFA5DF-06FC-4B2F-A3F1-81342298FED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1FDA05D-0391-43D5-AC46-70001D61A8E8}">
      <dgm:prSet/>
      <dgm:spPr/>
      <dgm:t>
        <a:bodyPr/>
        <a:lstStyle/>
        <a:p>
          <a:r>
            <a:rPr lang="en-US" dirty="0">
              <a:solidFill>
                <a:schemeClr val="tx1"/>
              </a:solidFill>
            </a:rPr>
            <a:t>Architecture</a:t>
          </a:r>
          <a:r>
            <a:rPr lang="en-US" dirty="0"/>
            <a:t> deals with the logical structure (what the computer does).</a:t>
          </a:r>
        </a:p>
      </dgm:t>
    </dgm:pt>
    <dgm:pt modelId="{01422346-3B32-469E-A282-F53363405572}" type="parTrans" cxnId="{8A657369-3D36-4718-84F2-504F857B3C75}">
      <dgm:prSet/>
      <dgm:spPr/>
      <dgm:t>
        <a:bodyPr/>
        <a:lstStyle/>
        <a:p>
          <a:endParaRPr lang="en-US"/>
        </a:p>
      </dgm:t>
    </dgm:pt>
    <dgm:pt modelId="{8B9BDBFF-D748-43FE-BDD2-3CEF17E8BFA2}" type="sibTrans" cxnId="{8A657369-3D36-4718-84F2-504F857B3C75}">
      <dgm:prSet/>
      <dgm:spPr/>
      <dgm:t>
        <a:bodyPr/>
        <a:lstStyle/>
        <a:p>
          <a:endParaRPr lang="en-US"/>
        </a:p>
      </dgm:t>
    </dgm:pt>
    <dgm:pt modelId="{D1F1DCDC-9046-48AF-81DC-FF9FEBF6537E}">
      <dgm:prSet/>
      <dgm:spPr/>
      <dgm:t>
        <a:bodyPr/>
        <a:lstStyle/>
        <a:p>
          <a:r>
            <a:rPr lang="en-US" dirty="0">
              <a:solidFill>
                <a:schemeClr val="tx1"/>
              </a:solidFill>
            </a:rPr>
            <a:t>Organization</a:t>
          </a:r>
          <a:r>
            <a:rPr lang="en-US" dirty="0"/>
            <a:t> focuses on the physical structure (how it does it).</a:t>
          </a:r>
        </a:p>
      </dgm:t>
    </dgm:pt>
    <dgm:pt modelId="{118B2169-137A-4301-87E8-F9BCBFBD81A8}" type="parTrans" cxnId="{3E0C82C7-6249-4024-91F1-BCB8AE48D2A9}">
      <dgm:prSet/>
      <dgm:spPr/>
      <dgm:t>
        <a:bodyPr/>
        <a:lstStyle/>
        <a:p>
          <a:endParaRPr lang="en-US"/>
        </a:p>
      </dgm:t>
    </dgm:pt>
    <dgm:pt modelId="{548A75BA-5D55-4D95-A77B-530C37DA0F7E}" type="sibTrans" cxnId="{3E0C82C7-6249-4024-91F1-BCB8AE48D2A9}">
      <dgm:prSet/>
      <dgm:spPr/>
      <dgm:t>
        <a:bodyPr/>
        <a:lstStyle/>
        <a:p>
          <a:endParaRPr lang="en-US"/>
        </a:p>
      </dgm:t>
    </dgm:pt>
    <dgm:pt modelId="{D5CA590D-6AD5-4188-8FDE-E41ABB23098C}" type="pres">
      <dgm:prSet presAssocID="{ACAFA5DF-06FC-4B2F-A3F1-81342298FED7}" presName="linear" presStyleCnt="0">
        <dgm:presLayoutVars>
          <dgm:animLvl val="lvl"/>
          <dgm:resizeHandles val="exact"/>
        </dgm:presLayoutVars>
      </dgm:prSet>
      <dgm:spPr/>
    </dgm:pt>
    <dgm:pt modelId="{1AA0D0D6-A7AA-478A-8147-7B3E61FC6FC0}" type="pres">
      <dgm:prSet presAssocID="{51FDA05D-0391-43D5-AC46-70001D61A8E8}" presName="parentText" presStyleLbl="node1" presStyleIdx="0" presStyleCnt="2">
        <dgm:presLayoutVars>
          <dgm:chMax val="0"/>
          <dgm:bulletEnabled val="1"/>
        </dgm:presLayoutVars>
      </dgm:prSet>
      <dgm:spPr/>
    </dgm:pt>
    <dgm:pt modelId="{2561B2A0-F20E-4092-94FE-C71BBC5CAEF8}" type="pres">
      <dgm:prSet presAssocID="{8B9BDBFF-D748-43FE-BDD2-3CEF17E8BFA2}" presName="spacer" presStyleCnt="0"/>
      <dgm:spPr/>
    </dgm:pt>
    <dgm:pt modelId="{782996BD-CD87-4C9E-999C-A7DFF1DA338A}" type="pres">
      <dgm:prSet presAssocID="{D1F1DCDC-9046-48AF-81DC-FF9FEBF6537E}" presName="parentText" presStyleLbl="node1" presStyleIdx="1" presStyleCnt="2">
        <dgm:presLayoutVars>
          <dgm:chMax val="0"/>
          <dgm:bulletEnabled val="1"/>
        </dgm:presLayoutVars>
      </dgm:prSet>
      <dgm:spPr/>
    </dgm:pt>
  </dgm:ptLst>
  <dgm:cxnLst>
    <dgm:cxn modelId="{8A657369-3D36-4718-84F2-504F857B3C75}" srcId="{ACAFA5DF-06FC-4B2F-A3F1-81342298FED7}" destId="{51FDA05D-0391-43D5-AC46-70001D61A8E8}" srcOrd="0" destOrd="0" parTransId="{01422346-3B32-469E-A282-F53363405572}" sibTransId="{8B9BDBFF-D748-43FE-BDD2-3CEF17E8BFA2}"/>
    <dgm:cxn modelId="{32F99956-9ADD-4FC5-B995-53BEE9D2E2FD}" type="presOf" srcId="{D1F1DCDC-9046-48AF-81DC-FF9FEBF6537E}" destId="{782996BD-CD87-4C9E-999C-A7DFF1DA338A}" srcOrd="0" destOrd="0" presId="urn:microsoft.com/office/officeart/2005/8/layout/vList2"/>
    <dgm:cxn modelId="{EE772DA3-0A48-4D82-AFBD-FF8BD38C0189}" type="presOf" srcId="{ACAFA5DF-06FC-4B2F-A3F1-81342298FED7}" destId="{D5CA590D-6AD5-4188-8FDE-E41ABB23098C}" srcOrd="0" destOrd="0" presId="urn:microsoft.com/office/officeart/2005/8/layout/vList2"/>
    <dgm:cxn modelId="{3E0C82C7-6249-4024-91F1-BCB8AE48D2A9}" srcId="{ACAFA5DF-06FC-4B2F-A3F1-81342298FED7}" destId="{D1F1DCDC-9046-48AF-81DC-FF9FEBF6537E}" srcOrd="1" destOrd="0" parTransId="{118B2169-137A-4301-87E8-F9BCBFBD81A8}" sibTransId="{548A75BA-5D55-4D95-A77B-530C37DA0F7E}"/>
    <dgm:cxn modelId="{BDAA8EE2-2378-4E4E-BA3F-392B92934384}" type="presOf" srcId="{51FDA05D-0391-43D5-AC46-70001D61A8E8}" destId="{1AA0D0D6-A7AA-478A-8147-7B3E61FC6FC0}" srcOrd="0" destOrd="0" presId="urn:microsoft.com/office/officeart/2005/8/layout/vList2"/>
    <dgm:cxn modelId="{BEDA1307-8D33-480E-BB2E-34E939D13F55}" type="presParOf" srcId="{D5CA590D-6AD5-4188-8FDE-E41ABB23098C}" destId="{1AA0D0D6-A7AA-478A-8147-7B3E61FC6FC0}" srcOrd="0" destOrd="0" presId="urn:microsoft.com/office/officeart/2005/8/layout/vList2"/>
    <dgm:cxn modelId="{EF7B6543-8929-4C6E-9413-3C12ED32A519}" type="presParOf" srcId="{D5CA590D-6AD5-4188-8FDE-E41ABB23098C}" destId="{2561B2A0-F20E-4092-94FE-C71BBC5CAEF8}" srcOrd="1" destOrd="0" presId="urn:microsoft.com/office/officeart/2005/8/layout/vList2"/>
    <dgm:cxn modelId="{26CA4845-6604-4E76-847B-CAA3FA02934B}" type="presParOf" srcId="{D5CA590D-6AD5-4188-8FDE-E41ABB23098C}" destId="{782996BD-CD87-4C9E-999C-A7DFF1DA338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95629B-24A5-4CA8-9CC2-74C86A16146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409435-1D53-42B6-8B1D-ECB0A17F6CE5}">
      <dgm:prSet/>
      <dgm:spPr/>
      <dgm:t>
        <a:bodyPr/>
        <a:lstStyle/>
        <a:p>
          <a:r>
            <a:rPr lang="en-US"/>
            <a:t>Structure: Refers to the way components are interconnected to form a complete system.</a:t>
          </a:r>
        </a:p>
      </dgm:t>
    </dgm:pt>
    <dgm:pt modelId="{3B9492EB-8192-42ED-8F2A-FA766C69D131}" type="parTrans" cxnId="{C0993ED8-FB16-45DF-9103-78F4068B60E6}">
      <dgm:prSet/>
      <dgm:spPr/>
      <dgm:t>
        <a:bodyPr/>
        <a:lstStyle/>
        <a:p>
          <a:endParaRPr lang="en-US"/>
        </a:p>
      </dgm:t>
    </dgm:pt>
    <dgm:pt modelId="{CEDAA4D5-D560-49DA-B848-5D1488380E9C}" type="sibTrans" cxnId="{C0993ED8-FB16-45DF-9103-78F4068B60E6}">
      <dgm:prSet/>
      <dgm:spPr/>
      <dgm:t>
        <a:bodyPr/>
        <a:lstStyle/>
        <a:p>
          <a:endParaRPr lang="en-US"/>
        </a:p>
      </dgm:t>
    </dgm:pt>
    <dgm:pt modelId="{960103D7-E167-44B9-928E-F92BFEE3AEA1}">
      <dgm:prSet/>
      <dgm:spPr/>
      <dgm:t>
        <a:bodyPr/>
        <a:lstStyle/>
        <a:p>
          <a:r>
            <a:rPr lang="en-US"/>
            <a:t>Examples: CPU, memory, I/O devices, interconnects.</a:t>
          </a:r>
        </a:p>
      </dgm:t>
    </dgm:pt>
    <dgm:pt modelId="{39A85A2E-C4B7-41FF-A1C4-01C11F31C730}" type="parTrans" cxnId="{E00CF213-9CE8-443D-AFB4-A5D0CB543E11}">
      <dgm:prSet/>
      <dgm:spPr/>
      <dgm:t>
        <a:bodyPr/>
        <a:lstStyle/>
        <a:p>
          <a:endParaRPr lang="en-US"/>
        </a:p>
      </dgm:t>
    </dgm:pt>
    <dgm:pt modelId="{C7787BE6-F479-443E-859B-EE8DD7965991}" type="sibTrans" cxnId="{E00CF213-9CE8-443D-AFB4-A5D0CB543E11}">
      <dgm:prSet/>
      <dgm:spPr/>
      <dgm:t>
        <a:bodyPr/>
        <a:lstStyle/>
        <a:p>
          <a:endParaRPr lang="en-US"/>
        </a:p>
      </dgm:t>
    </dgm:pt>
    <dgm:pt modelId="{EA0ED409-9F74-4B75-8772-34A58A3ADA52}">
      <dgm:prSet/>
      <dgm:spPr/>
      <dgm:t>
        <a:bodyPr/>
        <a:lstStyle/>
        <a:p>
          <a:r>
            <a:rPr lang="en-US"/>
            <a:t>Function: Describes the purpose of each component in processing data.</a:t>
          </a:r>
        </a:p>
      </dgm:t>
    </dgm:pt>
    <dgm:pt modelId="{259E3681-0A2E-4619-B54E-E4016393FD9F}" type="parTrans" cxnId="{9BDC3C0A-9A55-4828-8825-F703D6C549C2}">
      <dgm:prSet/>
      <dgm:spPr/>
      <dgm:t>
        <a:bodyPr/>
        <a:lstStyle/>
        <a:p>
          <a:endParaRPr lang="en-US"/>
        </a:p>
      </dgm:t>
    </dgm:pt>
    <dgm:pt modelId="{B13CFB3D-F077-42D2-9224-AA8AE5904EE6}" type="sibTrans" cxnId="{9BDC3C0A-9A55-4828-8825-F703D6C549C2}">
      <dgm:prSet/>
      <dgm:spPr/>
      <dgm:t>
        <a:bodyPr/>
        <a:lstStyle/>
        <a:p>
          <a:endParaRPr lang="en-US"/>
        </a:p>
      </dgm:t>
    </dgm:pt>
    <dgm:pt modelId="{2D579F9D-C18B-4EAF-8A52-2EFEFA4E65A5}" type="pres">
      <dgm:prSet presAssocID="{1195629B-24A5-4CA8-9CC2-74C86A161464}" presName="root" presStyleCnt="0">
        <dgm:presLayoutVars>
          <dgm:dir/>
          <dgm:resizeHandles val="exact"/>
        </dgm:presLayoutVars>
      </dgm:prSet>
      <dgm:spPr/>
    </dgm:pt>
    <dgm:pt modelId="{E1709BDB-3497-4211-9212-910CCB90679F}" type="pres">
      <dgm:prSet presAssocID="{C8409435-1D53-42B6-8B1D-ECB0A17F6CE5}" presName="compNode" presStyleCnt="0"/>
      <dgm:spPr/>
    </dgm:pt>
    <dgm:pt modelId="{3EF1D4F3-BE15-4E50-AD5A-25E659B7D9A4}" type="pres">
      <dgm:prSet presAssocID="{C8409435-1D53-42B6-8B1D-ECB0A17F6CE5}" presName="bgRect" presStyleLbl="bgShp" presStyleIdx="0" presStyleCnt="3"/>
      <dgm:spPr/>
    </dgm:pt>
    <dgm:pt modelId="{D9061E67-8EB5-45BB-829A-3BE35B69919D}" type="pres">
      <dgm:prSet presAssocID="{C8409435-1D53-42B6-8B1D-ECB0A17F6C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60F245B9-457A-4668-84E9-86EF228346EA}" type="pres">
      <dgm:prSet presAssocID="{C8409435-1D53-42B6-8B1D-ECB0A17F6CE5}" presName="spaceRect" presStyleCnt="0"/>
      <dgm:spPr/>
    </dgm:pt>
    <dgm:pt modelId="{F8C78C48-F88E-4C88-8795-CD816408F790}" type="pres">
      <dgm:prSet presAssocID="{C8409435-1D53-42B6-8B1D-ECB0A17F6CE5}" presName="parTx" presStyleLbl="revTx" presStyleIdx="0" presStyleCnt="3">
        <dgm:presLayoutVars>
          <dgm:chMax val="0"/>
          <dgm:chPref val="0"/>
        </dgm:presLayoutVars>
      </dgm:prSet>
      <dgm:spPr/>
    </dgm:pt>
    <dgm:pt modelId="{79C8F955-CA1C-4CE0-956D-188BB8878418}" type="pres">
      <dgm:prSet presAssocID="{CEDAA4D5-D560-49DA-B848-5D1488380E9C}" presName="sibTrans" presStyleCnt="0"/>
      <dgm:spPr/>
    </dgm:pt>
    <dgm:pt modelId="{2FC36BE2-9C8C-482C-8CB5-D55F832F941C}" type="pres">
      <dgm:prSet presAssocID="{960103D7-E167-44B9-928E-F92BFEE3AEA1}" presName="compNode" presStyleCnt="0"/>
      <dgm:spPr/>
    </dgm:pt>
    <dgm:pt modelId="{AAF9B093-30B2-4CFF-B0C8-CEF623E5FBD5}" type="pres">
      <dgm:prSet presAssocID="{960103D7-E167-44B9-928E-F92BFEE3AEA1}" presName="bgRect" presStyleLbl="bgShp" presStyleIdx="1" presStyleCnt="3"/>
      <dgm:spPr/>
    </dgm:pt>
    <dgm:pt modelId="{431FF552-7DF7-4B5A-BE81-68DEFD2B8931}" type="pres">
      <dgm:prSet presAssocID="{960103D7-E167-44B9-928E-F92BFEE3AE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AA3CAB8-1C0F-449D-A397-43B105B46AC8}" type="pres">
      <dgm:prSet presAssocID="{960103D7-E167-44B9-928E-F92BFEE3AEA1}" presName="spaceRect" presStyleCnt="0"/>
      <dgm:spPr/>
    </dgm:pt>
    <dgm:pt modelId="{031BB763-DB91-4AC0-B30B-98131C9CD980}" type="pres">
      <dgm:prSet presAssocID="{960103D7-E167-44B9-928E-F92BFEE3AEA1}" presName="parTx" presStyleLbl="revTx" presStyleIdx="1" presStyleCnt="3">
        <dgm:presLayoutVars>
          <dgm:chMax val="0"/>
          <dgm:chPref val="0"/>
        </dgm:presLayoutVars>
      </dgm:prSet>
      <dgm:spPr/>
    </dgm:pt>
    <dgm:pt modelId="{564AD55A-C328-401C-9A66-734B64F832F7}" type="pres">
      <dgm:prSet presAssocID="{C7787BE6-F479-443E-859B-EE8DD7965991}" presName="sibTrans" presStyleCnt="0"/>
      <dgm:spPr/>
    </dgm:pt>
    <dgm:pt modelId="{3453A85A-2958-4B81-90A8-98C5D12C2FB1}" type="pres">
      <dgm:prSet presAssocID="{EA0ED409-9F74-4B75-8772-34A58A3ADA52}" presName="compNode" presStyleCnt="0"/>
      <dgm:spPr/>
    </dgm:pt>
    <dgm:pt modelId="{2D273FAE-0193-4C84-93A4-8E403CBDC324}" type="pres">
      <dgm:prSet presAssocID="{EA0ED409-9F74-4B75-8772-34A58A3ADA52}" presName="bgRect" presStyleLbl="bgShp" presStyleIdx="2" presStyleCnt="3"/>
      <dgm:spPr/>
    </dgm:pt>
    <dgm:pt modelId="{41A802A4-A860-490C-84C8-AF420D6BC170}" type="pres">
      <dgm:prSet presAssocID="{EA0ED409-9F74-4B75-8772-34A58A3ADA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6BFF6F6A-9A3A-4DD9-9184-58E7AB86BB6A}" type="pres">
      <dgm:prSet presAssocID="{EA0ED409-9F74-4B75-8772-34A58A3ADA52}" presName="spaceRect" presStyleCnt="0"/>
      <dgm:spPr/>
    </dgm:pt>
    <dgm:pt modelId="{DCFB1484-9A57-4263-A8A0-0F6C7EB4206E}" type="pres">
      <dgm:prSet presAssocID="{EA0ED409-9F74-4B75-8772-34A58A3ADA52}" presName="parTx" presStyleLbl="revTx" presStyleIdx="2" presStyleCnt="3">
        <dgm:presLayoutVars>
          <dgm:chMax val="0"/>
          <dgm:chPref val="0"/>
        </dgm:presLayoutVars>
      </dgm:prSet>
      <dgm:spPr/>
    </dgm:pt>
  </dgm:ptLst>
  <dgm:cxnLst>
    <dgm:cxn modelId="{9BDC3C0A-9A55-4828-8825-F703D6C549C2}" srcId="{1195629B-24A5-4CA8-9CC2-74C86A161464}" destId="{EA0ED409-9F74-4B75-8772-34A58A3ADA52}" srcOrd="2" destOrd="0" parTransId="{259E3681-0A2E-4619-B54E-E4016393FD9F}" sibTransId="{B13CFB3D-F077-42D2-9224-AA8AE5904EE6}"/>
    <dgm:cxn modelId="{E00CF213-9CE8-443D-AFB4-A5D0CB543E11}" srcId="{1195629B-24A5-4CA8-9CC2-74C86A161464}" destId="{960103D7-E167-44B9-928E-F92BFEE3AEA1}" srcOrd="1" destOrd="0" parTransId="{39A85A2E-C4B7-41FF-A1C4-01C11F31C730}" sibTransId="{C7787BE6-F479-443E-859B-EE8DD7965991}"/>
    <dgm:cxn modelId="{A2D52A4E-9399-41D1-9BAB-C4768730DF70}" type="presOf" srcId="{1195629B-24A5-4CA8-9CC2-74C86A161464}" destId="{2D579F9D-C18B-4EAF-8A52-2EFEFA4E65A5}" srcOrd="0" destOrd="0" presId="urn:microsoft.com/office/officeart/2018/2/layout/IconVerticalSolidList"/>
    <dgm:cxn modelId="{D9707F59-D02F-4E5B-8C2A-395617663362}" type="presOf" srcId="{960103D7-E167-44B9-928E-F92BFEE3AEA1}" destId="{031BB763-DB91-4AC0-B30B-98131C9CD980}" srcOrd="0" destOrd="0" presId="urn:microsoft.com/office/officeart/2018/2/layout/IconVerticalSolidList"/>
    <dgm:cxn modelId="{F7324A5A-32E5-4071-A611-0B1FB813C751}" type="presOf" srcId="{EA0ED409-9F74-4B75-8772-34A58A3ADA52}" destId="{DCFB1484-9A57-4263-A8A0-0F6C7EB4206E}" srcOrd="0" destOrd="0" presId="urn:microsoft.com/office/officeart/2018/2/layout/IconVerticalSolidList"/>
    <dgm:cxn modelId="{C0993ED8-FB16-45DF-9103-78F4068B60E6}" srcId="{1195629B-24A5-4CA8-9CC2-74C86A161464}" destId="{C8409435-1D53-42B6-8B1D-ECB0A17F6CE5}" srcOrd="0" destOrd="0" parTransId="{3B9492EB-8192-42ED-8F2A-FA766C69D131}" sibTransId="{CEDAA4D5-D560-49DA-B848-5D1488380E9C}"/>
    <dgm:cxn modelId="{9EE9C9DF-928C-4B88-A282-B9665A970044}" type="presOf" srcId="{C8409435-1D53-42B6-8B1D-ECB0A17F6CE5}" destId="{F8C78C48-F88E-4C88-8795-CD816408F790}" srcOrd="0" destOrd="0" presId="urn:microsoft.com/office/officeart/2018/2/layout/IconVerticalSolidList"/>
    <dgm:cxn modelId="{839A7E91-C277-4A22-BA3B-C609115CCF5D}" type="presParOf" srcId="{2D579F9D-C18B-4EAF-8A52-2EFEFA4E65A5}" destId="{E1709BDB-3497-4211-9212-910CCB90679F}" srcOrd="0" destOrd="0" presId="urn:microsoft.com/office/officeart/2018/2/layout/IconVerticalSolidList"/>
    <dgm:cxn modelId="{D06B4210-938B-4982-8352-92606AB2A1DA}" type="presParOf" srcId="{E1709BDB-3497-4211-9212-910CCB90679F}" destId="{3EF1D4F3-BE15-4E50-AD5A-25E659B7D9A4}" srcOrd="0" destOrd="0" presId="urn:microsoft.com/office/officeart/2018/2/layout/IconVerticalSolidList"/>
    <dgm:cxn modelId="{B06C82B4-0190-44DE-8AE2-DC7741009878}" type="presParOf" srcId="{E1709BDB-3497-4211-9212-910CCB90679F}" destId="{D9061E67-8EB5-45BB-829A-3BE35B69919D}" srcOrd="1" destOrd="0" presId="urn:microsoft.com/office/officeart/2018/2/layout/IconVerticalSolidList"/>
    <dgm:cxn modelId="{339189D7-B1B2-4938-A214-EA40FD856822}" type="presParOf" srcId="{E1709BDB-3497-4211-9212-910CCB90679F}" destId="{60F245B9-457A-4668-84E9-86EF228346EA}" srcOrd="2" destOrd="0" presId="urn:microsoft.com/office/officeart/2018/2/layout/IconVerticalSolidList"/>
    <dgm:cxn modelId="{181495EF-4FD2-49CD-8B27-5C7A182D8316}" type="presParOf" srcId="{E1709BDB-3497-4211-9212-910CCB90679F}" destId="{F8C78C48-F88E-4C88-8795-CD816408F790}" srcOrd="3" destOrd="0" presId="urn:microsoft.com/office/officeart/2018/2/layout/IconVerticalSolidList"/>
    <dgm:cxn modelId="{964204D9-7F8D-41CD-9B89-B17863A53BCB}" type="presParOf" srcId="{2D579F9D-C18B-4EAF-8A52-2EFEFA4E65A5}" destId="{79C8F955-CA1C-4CE0-956D-188BB8878418}" srcOrd="1" destOrd="0" presId="urn:microsoft.com/office/officeart/2018/2/layout/IconVerticalSolidList"/>
    <dgm:cxn modelId="{85970968-4DC3-4FB7-905F-5FF32A6B5C5C}" type="presParOf" srcId="{2D579F9D-C18B-4EAF-8A52-2EFEFA4E65A5}" destId="{2FC36BE2-9C8C-482C-8CB5-D55F832F941C}" srcOrd="2" destOrd="0" presId="urn:microsoft.com/office/officeart/2018/2/layout/IconVerticalSolidList"/>
    <dgm:cxn modelId="{890950E5-6C47-41BB-ADF9-C9E2B10CC7F5}" type="presParOf" srcId="{2FC36BE2-9C8C-482C-8CB5-D55F832F941C}" destId="{AAF9B093-30B2-4CFF-B0C8-CEF623E5FBD5}" srcOrd="0" destOrd="0" presId="urn:microsoft.com/office/officeart/2018/2/layout/IconVerticalSolidList"/>
    <dgm:cxn modelId="{6908072D-42B1-4442-B9A7-A1988D514BC0}" type="presParOf" srcId="{2FC36BE2-9C8C-482C-8CB5-D55F832F941C}" destId="{431FF552-7DF7-4B5A-BE81-68DEFD2B8931}" srcOrd="1" destOrd="0" presId="urn:microsoft.com/office/officeart/2018/2/layout/IconVerticalSolidList"/>
    <dgm:cxn modelId="{FA69B18C-8446-4B2A-B1C8-6408C57D4E4E}" type="presParOf" srcId="{2FC36BE2-9C8C-482C-8CB5-D55F832F941C}" destId="{4AA3CAB8-1C0F-449D-A397-43B105B46AC8}" srcOrd="2" destOrd="0" presId="urn:microsoft.com/office/officeart/2018/2/layout/IconVerticalSolidList"/>
    <dgm:cxn modelId="{A3B504BC-01CA-462E-B8BD-8C3E89960043}" type="presParOf" srcId="{2FC36BE2-9C8C-482C-8CB5-D55F832F941C}" destId="{031BB763-DB91-4AC0-B30B-98131C9CD980}" srcOrd="3" destOrd="0" presId="urn:microsoft.com/office/officeart/2018/2/layout/IconVerticalSolidList"/>
    <dgm:cxn modelId="{1DDA26EF-6E5A-4618-A181-4E7B9A5F45E7}" type="presParOf" srcId="{2D579F9D-C18B-4EAF-8A52-2EFEFA4E65A5}" destId="{564AD55A-C328-401C-9A66-734B64F832F7}" srcOrd="3" destOrd="0" presId="urn:microsoft.com/office/officeart/2018/2/layout/IconVerticalSolidList"/>
    <dgm:cxn modelId="{86AF68A5-DF2A-40DC-8FF5-3EA169FEA9B6}" type="presParOf" srcId="{2D579F9D-C18B-4EAF-8A52-2EFEFA4E65A5}" destId="{3453A85A-2958-4B81-90A8-98C5D12C2FB1}" srcOrd="4" destOrd="0" presId="urn:microsoft.com/office/officeart/2018/2/layout/IconVerticalSolidList"/>
    <dgm:cxn modelId="{5E53B932-1A39-4BF3-8315-AB9114826A09}" type="presParOf" srcId="{3453A85A-2958-4B81-90A8-98C5D12C2FB1}" destId="{2D273FAE-0193-4C84-93A4-8E403CBDC324}" srcOrd="0" destOrd="0" presId="urn:microsoft.com/office/officeart/2018/2/layout/IconVerticalSolidList"/>
    <dgm:cxn modelId="{3CEECBA2-4A56-4289-B5CC-0107AF9C67C6}" type="presParOf" srcId="{3453A85A-2958-4B81-90A8-98C5D12C2FB1}" destId="{41A802A4-A860-490C-84C8-AF420D6BC170}" srcOrd="1" destOrd="0" presId="urn:microsoft.com/office/officeart/2018/2/layout/IconVerticalSolidList"/>
    <dgm:cxn modelId="{DE7BC793-E04F-45DF-A413-CC723AEDD1A8}" type="presParOf" srcId="{3453A85A-2958-4B81-90A8-98C5D12C2FB1}" destId="{6BFF6F6A-9A3A-4DD9-9184-58E7AB86BB6A}" srcOrd="2" destOrd="0" presId="urn:microsoft.com/office/officeart/2018/2/layout/IconVerticalSolidList"/>
    <dgm:cxn modelId="{9A28453B-AA0D-4657-8B42-A729E1218ED6}" type="presParOf" srcId="{3453A85A-2958-4B81-90A8-98C5D12C2FB1}" destId="{DCFB1484-9A57-4263-A8A0-0F6C7EB420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7CDB79-1D66-460F-8D8E-90575D5E210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3E8E589-37A6-4A2B-9A8C-5C8B1CA3B01E}">
      <dgm:prSet/>
      <dgm:spPr/>
      <dgm:t>
        <a:bodyPr/>
        <a:lstStyle/>
        <a:p>
          <a:r>
            <a:rPr lang="en-PH"/>
            <a:t>Input: Accept data (e.g., via keyboard, sensors).</a:t>
          </a:r>
          <a:endParaRPr lang="en-US"/>
        </a:p>
      </dgm:t>
    </dgm:pt>
    <dgm:pt modelId="{903586DF-3FC4-435F-93B0-932E5B7D17B7}" type="parTrans" cxnId="{00C2EDD3-7DFA-40F3-B8BE-B73CDBCD2FFF}">
      <dgm:prSet/>
      <dgm:spPr/>
      <dgm:t>
        <a:bodyPr/>
        <a:lstStyle/>
        <a:p>
          <a:endParaRPr lang="en-US"/>
        </a:p>
      </dgm:t>
    </dgm:pt>
    <dgm:pt modelId="{398E666D-0E2A-4A7B-B7FB-95BC7EEE14B6}" type="sibTrans" cxnId="{00C2EDD3-7DFA-40F3-B8BE-B73CDBCD2FFF}">
      <dgm:prSet/>
      <dgm:spPr/>
      <dgm:t>
        <a:bodyPr/>
        <a:lstStyle/>
        <a:p>
          <a:endParaRPr lang="en-US"/>
        </a:p>
      </dgm:t>
    </dgm:pt>
    <dgm:pt modelId="{B8F97D80-3B4A-460D-B0B3-FBE87A7DA48A}">
      <dgm:prSet/>
      <dgm:spPr/>
      <dgm:t>
        <a:bodyPr/>
        <a:lstStyle/>
        <a:p>
          <a:r>
            <a:rPr lang="en-PH"/>
            <a:t>Processing: Execute instructions (e.g., using CPU).</a:t>
          </a:r>
          <a:endParaRPr lang="en-US"/>
        </a:p>
      </dgm:t>
    </dgm:pt>
    <dgm:pt modelId="{E8E4CA3A-062C-4F7F-B924-950C6BFCA5C7}" type="parTrans" cxnId="{4FAF0B10-E943-4859-8DE9-69E900CBA5AA}">
      <dgm:prSet/>
      <dgm:spPr/>
      <dgm:t>
        <a:bodyPr/>
        <a:lstStyle/>
        <a:p>
          <a:endParaRPr lang="en-US"/>
        </a:p>
      </dgm:t>
    </dgm:pt>
    <dgm:pt modelId="{3FFBA660-7882-42B7-B78D-5F04752518DB}" type="sibTrans" cxnId="{4FAF0B10-E943-4859-8DE9-69E900CBA5AA}">
      <dgm:prSet/>
      <dgm:spPr/>
      <dgm:t>
        <a:bodyPr/>
        <a:lstStyle/>
        <a:p>
          <a:endParaRPr lang="en-US"/>
        </a:p>
      </dgm:t>
    </dgm:pt>
    <dgm:pt modelId="{2B9B65DE-8675-49F2-AE78-405D2912AEB2}">
      <dgm:prSet/>
      <dgm:spPr/>
      <dgm:t>
        <a:bodyPr/>
        <a:lstStyle/>
        <a:p>
          <a:r>
            <a:rPr lang="en-PH"/>
            <a:t>Storage: Save data temporarily or permanently (e.g., RAM, HDD).</a:t>
          </a:r>
          <a:endParaRPr lang="en-US"/>
        </a:p>
      </dgm:t>
    </dgm:pt>
    <dgm:pt modelId="{D9CB3574-DE97-4FA4-9C07-BD4F519A8EBF}" type="parTrans" cxnId="{AC5C4946-EF56-4096-9BBF-277EAF2E339E}">
      <dgm:prSet/>
      <dgm:spPr/>
      <dgm:t>
        <a:bodyPr/>
        <a:lstStyle/>
        <a:p>
          <a:endParaRPr lang="en-US"/>
        </a:p>
      </dgm:t>
    </dgm:pt>
    <dgm:pt modelId="{E01B12E6-8175-463D-A6D6-4EC957A36924}" type="sibTrans" cxnId="{AC5C4946-EF56-4096-9BBF-277EAF2E339E}">
      <dgm:prSet/>
      <dgm:spPr/>
      <dgm:t>
        <a:bodyPr/>
        <a:lstStyle/>
        <a:p>
          <a:endParaRPr lang="en-US"/>
        </a:p>
      </dgm:t>
    </dgm:pt>
    <dgm:pt modelId="{76CA9B06-C571-412E-B551-D8A9A8149080}">
      <dgm:prSet/>
      <dgm:spPr/>
      <dgm:t>
        <a:bodyPr/>
        <a:lstStyle/>
        <a:p>
          <a:r>
            <a:rPr lang="en-PH"/>
            <a:t>Output: Deliver results (e.g., screen, printer).</a:t>
          </a:r>
          <a:endParaRPr lang="en-US"/>
        </a:p>
      </dgm:t>
    </dgm:pt>
    <dgm:pt modelId="{BCEECF8B-B7BE-47F6-8058-6263F6DEE232}" type="parTrans" cxnId="{C140BEBA-9ABC-40F6-96BD-FAA587C67E9A}">
      <dgm:prSet/>
      <dgm:spPr/>
      <dgm:t>
        <a:bodyPr/>
        <a:lstStyle/>
        <a:p>
          <a:endParaRPr lang="en-US"/>
        </a:p>
      </dgm:t>
    </dgm:pt>
    <dgm:pt modelId="{3114E040-991F-480A-A8F2-9FFCF6AA3809}" type="sibTrans" cxnId="{C140BEBA-9ABC-40F6-96BD-FAA587C67E9A}">
      <dgm:prSet/>
      <dgm:spPr/>
      <dgm:t>
        <a:bodyPr/>
        <a:lstStyle/>
        <a:p>
          <a:endParaRPr lang="en-US"/>
        </a:p>
      </dgm:t>
    </dgm:pt>
    <dgm:pt modelId="{5F342C11-6AE9-4DB5-8058-11CA12E16CF0}">
      <dgm:prSet/>
      <dgm:spPr/>
      <dgm:t>
        <a:bodyPr/>
        <a:lstStyle/>
        <a:p>
          <a:r>
            <a:rPr lang="en-PH"/>
            <a:t>Control: Manage data flow and operations.</a:t>
          </a:r>
          <a:endParaRPr lang="en-US"/>
        </a:p>
      </dgm:t>
    </dgm:pt>
    <dgm:pt modelId="{8ECD7D07-39F0-4EE7-95ED-F082C78A100F}" type="parTrans" cxnId="{5873FF92-3D87-4D51-8592-6701517C9EE4}">
      <dgm:prSet/>
      <dgm:spPr/>
      <dgm:t>
        <a:bodyPr/>
        <a:lstStyle/>
        <a:p>
          <a:endParaRPr lang="en-US"/>
        </a:p>
      </dgm:t>
    </dgm:pt>
    <dgm:pt modelId="{3D146FB9-E19F-4111-B44E-45F53BD0A1D1}" type="sibTrans" cxnId="{5873FF92-3D87-4D51-8592-6701517C9EE4}">
      <dgm:prSet/>
      <dgm:spPr/>
      <dgm:t>
        <a:bodyPr/>
        <a:lstStyle/>
        <a:p>
          <a:endParaRPr lang="en-US"/>
        </a:p>
      </dgm:t>
    </dgm:pt>
    <dgm:pt modelId="{02ABDBC7-851E-40BD-B831-79F80C0E70C1}" type="pres">
      <dgm:prSet presAssocID="{9E7CDB79-1D66-460F-8D8E-90575D5E210A}" presName="vert0" presStyleCnt="0">
        <dgm:presLayoutVars>
          <dgm:dir/>
          <dgm:animOne val="branch"/>
          <dgm:animLvl val="lvl"/>
        </dgm:presLayoutVars>
      </dgm:prSet>
      <dgm:spPr/>
    </dgm:pt>
    <dgm:pt modelId="{1636394C-8CDE-42AF-A0F2-2ED32125BE25}" type="pres">
      <dgm:prSet presAssocID="{03E8E589-37A6-4A2B-9A8C-5C8B1CA3B01E}" presName="thickLine" presStyleLbl="alignNode1" presStyleIdx="0" presStyleCnt="5"/>
      <dgm:spPr/>
    </dgm:pt>
    <dgm:pt modelId="{838C7522-D956-485C-958A-332918E18D3C}" type="pres">
      <dgm:prSet presAssocID="{03E8E589-37A6-4A2B-9A8C-5C8B1CA3B01E}" presName="horz1" presStyleCnt="0"/>
      <dgm:spPr/>
    </dgm:pt>
    <dgm:pt modelId="{4437A9DB-95B3-4D6A-88CF-567367201255}" type="pres">
      <dgm:prSet presAssocID="{03E8E589-37A6-4A2B-9A8C-5C8B1CA3B01E}" presName="tx1" presStyleLbl="revTx" presStyleIdx="0" presStyleCnt="5"/>
      <dgm:spPr/>
    </dgm:pt>
    <dgm:pt modelId="{F93796E6-7A34-432C-BD49-4E9E3A01739C}" type="pres">
      <dgm:prSet presAssocID="{03E8E589-37A6-4A2B-9A8C-5C8B1CA3B01E}" presName="vert1" presStyleCnt="0"/>
      <dgm:spPr/>
    </dgm:pt>
    <dgm:pt modelId="{66A19E8D-FE0E-4F02-999C-7AC6294BB6D2}" type="pres">
      <dgm:prSet presAssocID="{B8F97D80-3B4A-460D-B0B3-FBE87A7DA48A}" presName="thickLine" presStyleLbl="alignNode1" presStyleIdx="1" presStyleCnt="5"/>
      <dgm:spPr/>
    </dgm:pt>
    <dgm:pt modelId="{20F16A45-DAAE-4F94-91DC-199F6CC0D879}" type="pres">
      <dgm:prSet presAssocID="{B8F97D80-3B4A-460D-B0B3-FBE87A7DA48A}" presName="horz1" presStyleCnt="0"/>
      <dgm:spPr/>
    </dgm:pt>
    <dgm:pt modelId="{B29DD932-F02B-49D6-A978-43944D4FC5B8}" type="pres">
      <dgm:prSet presAssocID="{B8F97D80-3B4A-460D-B0B3-FBE87A7DA48A}" presName="tx1" presStyleLbl="revTx" presStyleIdx="1" presStyleCnt="5"/>
      <dgm:spPr/>
    </dgm:pt>
    <dgm:pt modelId="{C52531CA-9F84-4156-8CC6-EAC662FF96D1}" type="pres">
      <dgm:prSet presAssocID="{B8F97D80-3B4A-460D-B0B3-FBE87A7DA48A}" presName="vert1" presStyleCnt="0"/>
      <dgm:spPr/>
    </dgm:pt>
    <dgm:pt modelId="{7C05F47F-87B8-4297-82C9-75934E62EFAE}" type="pres">
      <dgm:prSet presAssocID="{2B9B65DE-8675-49F2-AE78-405D2912AEB2}" presName="thickLine" presStyleLbl="alignNode1" presStyleIdx="2" presStyleCnt="5"/>
      <dgm:spPr/>
    </dgm:pt>
    <dgm:pt modelId="{C419B78C-3750-462D-9343-56DBC808D456}" type="pres">
      <dgm:prSet presAssocID="{2B9B65DE-8675-49F2-AE78-405D2912AEB2}" presName="horz1" presStyleCnt="0"/>
      <dgm:spPr/>
    </dgm:pt>
    <dgm:pt modelId="{741137F5-B663-4389-B7FE-D4C02B0910C9}" type="pres">
      <dgm:prSet presAssocID="{2B9B65DE-8675-49F2-AE78-405D2912AEB2}" presName="tx1" presStyleLbl="revTx" presStyleIdx="2" presStyleCnt="5"/>
      <dgm:spPr/>
    </dgm:pt>
    <dgm:pt modelId="{4DB9210E-85DC-4584-A741-C3EF512421D6}" type="pres">
      <dgm:prSet presAssocID="{2B9B65DE-8675-49F2-AE78-405D2912AEB2}" presName="vert1" presStyleCnt="0"/>
      <dgm:spPr/>
    </dgm:pt>
    <dgm:pt modelId="{F16BE63C-5656-4088-9399-10027A62F8AB}" type="pres">
      <dgm:prSet presAssocID="{76CA9B06-C571-412E-B551-D8A9A8149080}" presName="thickLine" presStyleLbl="alignNode1" presStyleIdx="3" presStyleCnt="5"/>
      <dgm:spPr/>
    </dgm:pt>
    <dgm:pt modelId="{2E3637C8-A827-482B-8ABF-C0C1280E356A}" type="pres">
      <dgm:prSet presAssocID="{76CA9B06-C571-412E-B551-D8A9A8149080}" presName="horz1" presStyleCnt="0"/>
      <dgm:spPr/>
    </dgm:pt>
    <dgm:pt modelId="{F69C5CB3-DFFE-4E6C-8322-CBA7757661DE}" type="pres">
      <dgm:prSet presAssocID="{76CA9B06-C571-412E-B551-D8A9A8149080}" presName="tx1" presStyleLbl="revTx" presStyleIdx="3" presStyleCnt="5"/>
      <dgm:spPr/>
    </dgm:pt>
    <dgm:pt modelId="{C28309DD-3724-44CB-B179-8E0244D26E4B}" type="pres">
      <dgm:prSet presAssocID="{76CA9B06-C571-412E-B551-D8A9A8149080}" presName="vert1" presStyleCnt="0"/>
      <dgm:spPr/>
    </dgm:pt>
    <dgm:pt modelId="{DF274A1B-6F2C-454B-BA57-7F0E4BF6B06F}" type="pres">
      <dgm:prSet presAssocID="{5F342C11-6AE9-4DB5-8058-11CA12E16CF0}" presName="thickLine" presStyleLbl="alignNode1" presStyleIdx="4" presStyleCnt="5"/>
      <dgm:spPr/>
    </dgm:pt>
    <dgm:pt modelId="{E1443853-629D-45FD-9EFA-4DC46688BFA0}" type="pres">
      <dgm:prSet presAssocID="{5F342C11-6AE9-4DB5-8058-11CA12E16CF0}" presName="horz1" presStyleCnt="0"/>
      <dgm:spPr/>
    </dgm:pt>
    <dgm:pt modelId="{E5CEFC70-3E40-48FA-B9E7-85D6C15F12F6}" type="pres">
      <dgm:prSet presAssocID="{5F342C11-6AE9-4DB5-8058-11CA12E16CF0}" presName="tx1" presStyleLbl="revTx" presStyleIdx="4" presStyleCnt="5"/>
      <dgm:spPr/>
    </dgm:pt>
    <dgm:pt modelId="{59E3D23E-46B4-4CB5-80C0-2A2403C975E4}" type="pres">
      <dgm:prSet presAssocID="{5F342C11-6AE9-4DB5-8058-11CA12E16CF0}" presName="vert1" presStyleCnt="0"/>
      <dgm:spPr/>
    </dgm:pt>
  </dgm:ptLst>
  <dgm:cxnLst>
    <dgm:cxn modelId="{4FAF0B10-E943-4859-8DE9-69E900CBA5AA}" srcId="{9E7CDB79-1D66-460F-8D8E-90575D5E210A}" destId="{B8F97D80-3B4A-460D-B0B3-FBE87A7DA48A}" srcOrd="1" destOrd="0" parTransId="{E8E4CA3A-062C-4F7F-B924-950C6BFCA5C7}" sibTransId="{3FFBA660-7882-42B7-B78D-5F04752518DB}"/>
    <dgm:cxn modelId="{F4A56D42-B296-493C-BB38-B00E42B23CE9}" type="presOf" srcId="{2B9B65DE-8675-49F2-AE78-405D2912AEB2}" destId="{741137F5-B663-4389-B7FE-D4C02B0910C9}" srcOrd="0" destOrd="0" presId="urn:microsoft.com/office/officeart/2008/layout/LinedList"/>
    <dgm:cxn modelId="{AC5C4946-EF56-4096-9BBF-277EAF2E339E}" srcId="{9E7CDB79-1D66-460F-8D8E-90575D5E210A}" destId="{2B9B65DE-8675-49F2-AE78-405D2912AEB2}" srcOrd="2" destOrd="0" parTransId="{D9CB3574-DE97-4FA4-9C07-BD4F519A8EBF}" sibTransId="{E01B12E6-8175-463D-A6D6-4EC957A36924}"/>
    <dgm:cxn modelId="{336C0E50-F314-4F91-B98A-1B67D91DF4EF}" type="presOf" srcId="{5F342C11-6AE9-4DB5-8058-11CA12E16CF0}" destId="{E5CEFC70-3E40-48FA-B9E7-85D6C15F12F6}" srcOrd="0" destOrd="0" presId="urn:microsoft.com/office/officeart/2008/layout/LinedList"/>
    <dgm:cxn modelId="{5873FF92-3D87-4D51-8592-6701517C9EE4}" srcId="{9E7CDB79-1D66-460F-8D8E-90575D5E210A}" destId="{5F342C11-6AE9-4DB5-8058-11CA12E16CF0}" srcOrd="4" destOrd="0" parTransId="{8ECD7D07-39F0-4EE7-95ED-F082C78A100F}" sibTransId="{3D146FB9-E19F-4111-B44E-45F53BD0A1D1}"/>
    <dgm:cxn modelId="{80071BB5-80F2-4051-AEB2-0CFCA82E0053}" type="presOf" srcId="{9E7CDB79-1D66-460F-8D8E-90575D5E210A}" destId="{02ABDBC7-851E-40BD-B831-79F80C0E70C1}" srcOrd="0" destOrd="0" presId="urn:microsoft.com/office/officeart/2008/layout/LinedList"/>
    <dgm:cxn modelId="{E31A6AB6-4180-4E7F-9FD3-6B5F6BC275E4}" type="presOf" srcId="{03E8E589-37A6-4A2B-9A8C-5C8B1CA3B01E}" destId="{4437A9DB-95B3-4D6A-88CF-567367201255}" srcOrd="0" destOrd="0" presId="urn:microsoft.com/office/officeart/2008/layout/LinedList"/>
    <dgm:cxn modelId="{C140BEBA-9ABC-40F6-96BD-FAA587C67E9A}" srcId="{9E7CDB79-1D66-460F-8D8E-90575D5E210A}" destId="{76CA9B06-C571-412E-B551-D8A9A8149080}" srcOrd="3" destOrd="0" parTransId="{BCEECF8B-B7BE-47F6-8058-6263F6DEE232}" sibTransId="{3114E040-991F-480A-A8F2-9FFCF6AA3809}"/>
    <dgm:cxn modelId="{00C2EDD3-7DFA-40F3-B8BE-B73CDBCD2FFF}" srcId="{9E7CDB79-1D66-460F-8D8E-90575D5E210A}" destId="{03E8E589-37A6-4A2B-9A8C-5C8B1CA3B01E}" srcOrd="0" destOrd="0" parTransId="{903586DF-3FC4-435F-93B0-932E5B7D17B7}" sibTransId="{398E666D-0E2A-4A7B-B7FB-95BC7EEE14B6}"/>
    <dgm:cxn modelId="{79FCD7D4-AAD3-4DC7-8943-2C965C2D77BA}" type="presOf" srcId="{76CA9B06-C571-412E-B551-D8A9A8149080}" destId="{F69C5CB3-DFFE-4E6C-8322-CBA7757661DE}" srcOrd="0" destOrd="0" presId="urn:microsoft.com/office/officeart/2008/layout/LinedList"/>
    <dgm:cxn modelId="{19AB92E7-E6BC-4635-BE58-5BC5D228A44F}" type="presOf" srcId="{B8F97D80-3B4A-460D-B0B3-FBE87A7DA48A}" destId="{B29DD932-F02B-49D6-A978-43944D4FC5B8}" srcOrd="0" destOrd="0" presId="urn:microsoft.com/office/officeart/2008/layout/LinedList"/>
    <dgm:cxn modelId="{B6DD85C8-6E26-44E6-9DD3-E452B281930C}" type="presParOf" srcId="{02ABDBC7-851E-40BD-B831-79F80C0E70C1}" destId="{1636394C-8CDE-42AF-A0F2-2ED32125BE25}" srcOrd="0" destOrd="0" presId="urn:microsoft.com/office/officeart/2008/layout/LinedList"/>
    <dgm:cxn modelId="{E1A20BC8-3424-495F-9326-F463CF05D20D}" type="presParOf" srcId="{02ABDBC7-851E-40BD-B831-79F80C0E70C1}" destId="{838C7522-D956-485C-958A-332918E18D3C}" srcOrd="1" destOrd="0" presId="urn:microsoft.com/office/officeart/2008/layout/LinedList"/>
    <dgm:cxn modelId="{C8749E45-6B75-495B-9DCE-90A96D659777}" type="presParOf" srcId="{838C7522-D956-485C-958A-332918E18D3C}" destId="{4437A9DB-95B3-4D6A-88CF-567367201255}" srcOrd="0" destOrd="0" presId="urn:microsoft.com/office/officeart/2008/layout/LinedList"/>
    <dgm:cxn modelId="{F89C78FD-72FA-4583-A234-FAE811723E6C}" type="presParOf" srcId="{838C7522-D956-485C-958A-332918E18D3C}" destId="{F93796E6-7A34-432C-BD49-4E9E3A01739C}" srcOrd="1" destOrd="0" presId="urn:microsoft.com/office/officeart/2008/layout/LinedList"/>
    <dgm:cxn modelId="{4FFFF722-69D5-488D-B781-1A9276F58367}" type="presParOf" srcId="{02ABDBC7-851E-40BD-B831-79F80C0E70C1}" destId="{66A19E8D-FE0E-4F02-999C-7AC6294BB6D2}" srcOrd="2" destOrd="0" presId="urn:microsoft.com/office/officeart/2008/layout/LinedList"/>
    <dgm:cxn modelId="{1D6EB88F-90D4-4220-AB2D-985D839C6593}" type="presParOf" srcId="{02ABDBC7-851E-40BD-B831-79F80C0E70C1}" destId="{20F16A45-DAAE-4F94-91DC-199F6CC0D879}" srcOrd="3" destOrd="0" presId="urn:microsoft.com/office/officeart/2008/layout/LinedList"/>
    <dgm:cxn modelId="{7C4CF0AD-DA58-441B-9FE0-ADD141109F32}" type="presParOf" srcId="{20F16A45-DAAE-4F94-91DC-199F6CC0D879}" destId="{B29DD932-F02B-49D6-A978-43944D4FC5B8}" srcOrd="0" destOrd="0" presId="urn:microsoft.com/office/officeart/2008/layout/LinedList"/>
    <dgm:cxn modelId="{37A145CF-FFD9-427D-9203-14720C4487B9}" type="presParOf" srcId="{20F16A45-DAAE-4F94-91DC-199F6CC0D879}" destId="{C52531CA-9F84-4156-8CC6-EAC662FF96D1}" srcOrd="1" destOrd="0" presId="urn:microsoft.com/office/officeart/2008/layout/LinedList"/>
    <dgm:cxn modelId="{107B40DA-5405-496B-870E-D41FB8F5F229}" type="presParOf" srcId="{02ABDBC7-851E-40BD-B831-79F80C0E70C1}" destId="{7C05F47F-87B8-4297-82C9-75934E62EFAE}" srcOrd="4" destOrd="0" presId="urn:microsoft.com/office/officeart/2008/layout/LinedList"/>
    <dgm:cxn modelId="{F564FF1F-FDB6-46A7-89BC-999FA7E87DB8}" type="presParOf" srcId="{02ABDBC7-851E-40BD-B831-79F80C0E70C1}" destId="{C419B78C-3750-462D-9343-56DBC808D456}" srcOrd="5" destOrd="0" presId="urn:microsoft.com/office/officeart/2008/layout/LinedList"/>
    <dgm:cxn modelId="{5F00DB3E-9F96-4DAB-BA5F-F2BA9DD61394}" type="presParOf" srcId="{C419B78C-3750-462D-9343-56DBC808D456}" destId="{741137F5-B663-4389-B7FE-D4C02B0910C9}" srcOrd="0" destOrd="0" presId="urn:microsoft.com/office/officeart/2008/layout/LinedList"/>
    <dgm:cxn modelId="{E2E90D5D-FA5B-47A3-8452-20FFCA2FFA88}" type="presParOf" srcId="{C419B78C-3750-462D-9343-56DBC808D456}" destId="{4DB9210E-85DC-4584-A741-C3EF512421D6}" srcOrd="1" destOrd="0" presId="urn:microsoft.com/office/officeart/2008/layout/LinedList"/>
    <dgm:cxn modelId="{E28F8D14-570F-447D-8D4B-595014FCED92}" type="presParOf" srcId="{02ABDBC7-851E-40BD-B831-79F80C0E70C1}" destId="{F16BE63C-5656-4088-9399-10027A62F8AB}" srcOrd="6" destOrd="0" presId="urn:microsoft.com/office/officeart/2008/layout/LinedList"/>
    <dgm:cxn modelId="{979D6A54-A17A-4FAC-8242-AB111E9DD988}" type="presParOf" srcId="{02ABDBC7-851E-40BD-B831-79F80C0E70C1}" destId="{2E3637C8-A827-482B-8ABF-C0C1280E356A}" srcOrd="7" destOrd="0" presId="urn:microsoft.com/office/officeart/2008/layout/LinedList"/>
    <dgm:cxn modelId="{6C1DC2E2-2EBD-4444-AB9A-0088E60CDED6}" type="presParOf" srcId="{2E3637C8-A827-482B-8ABF-C0C1280E356A}" destId="{F69C5CB3-DFFE-4E6C-8322-CBA7757661DE}" srcOrd="0" destOrd="0" presId="urn:microsoft.com/office/officeart/2008/layout/LinedList"/>
    <dgm:cxn modelId="{0B720407-59F3-4BB2-86B1-2B85365F6F43}" type="presParOf" srcId="{2E3637C8-A827-482B-8ABF-C0C1280E356A}" destId="{C28309DD-3724-44CB-B179-8E0244D26E4B}" srcOrd="1" destOrd="0" presId="urn:microsoft.com/office/officeart/2008/layout/LinedList"/>
    <dgm:cxn modelId="{17969AC4-B980-4D9D-A3E9-EE8D68F4F968}" type="presParOf" srcId="{02ABDBC7-851E-40BD-B831-79F80C0E70C1}" destId="{DF274A1B-6F2C-454B-BA57-7F0E4BF6B06F}" srcOrd="8" destOrd="0" presId="urn:microsoft.com/office/officeart/2008/layout/LinedList"/>
    <dgm:cxn modelId="{9FB8B7AE-683D-4B43-973E-96BD087D5CF5}" type="presParOf" srcId="{02ABDBC7-851E-40BD-B831-79F80C0E70C1}" destId="{E1443853-629D-45FD-9EFA-4DC46688BFA0}" srcOrd="9" destOrd="0" presId="urn:microsoft.com/office/officeart/2008/layout/LinedList"/>
    <dgm:cxn modelId="{3E9D1F97-8A96-4BCD-8039-8780DCA9B4C7}" type="presParOf" srcId="{E1443853-629D-45FD-9EFA-4DC46688BFA0}" destId="{E5CEFC70-3E40-48FA-B9E7-85D6C15F12F6}" srcOrd="0" destOrd="0" presId="urn:microsoft.com/office/officeart/2008/layout/LinedList"/>
    <dgm:cxn modelId="{BD025CE1-8573-4853-A564-0E229FFF5C1E}" type="presParOf" srcId="{E1443853-629D-45FD-9EFA-4DC46688BFA0}" destId="{59E3D23E-46B4-4CB5-80C0-2A2403C975E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32615A-A617-4CBD-9672-420C34773FA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F68F357-5069-41AB-BED0-8672944E2309}">
      <dgm:prSet/>
      <dgm:spPr/>
      <dgm:t>
        <a:bodyPr/>
        <a:lstStyle/>
        <a:p>
          <a:r>
            <a:rPr lang="en-US"/>
            <a:t>Control Unit (CU): Manages execution.</a:t>
          </a:r>
        </a:p>
      </dgm:t>
    </dgm:pt>
    <dgm:pt modelId="{1C6B1C75-6A51-46D5-B58F-48FAFD66F2AA}" type="parTrans" cxnId="{232F655F-1F20-4BD9-9398-BEB1E92CA536}">
      <dgm:prSet/>
      <dgm:spPr/>
      <dgm:t>
        <a:bodyPr/>
        <a:lstStyle/>
        <a:p>
          <a:endParaRPr lang="en-US"/>
        </a:p>
      </dgm:t>
    </dgm:pt>
    <dgm:pt modelId="{72A3AAA9-81C5-4FFD-82FB-AFF1BB3B8784}" type="sibTrans" cxnId="{232F655F-1F20-4BD9-9398-BEB1E92CA536}">
      <dgm:prSet/>
      <dgm:spPr/>
      <dgm:t>
        <a:bodyPr/>
        <a:lstStyle/>
        <a:p>
          <a:endParaRPr lang="en-US"/>
        </a:p>
      </dgm:t>
    </dgm:pt>
    <dgm:pt modelId="{5772B811-DF91-4909-9343-03438CFD00BB}">
      <dgm:prSet/>
      <dgm:spPr/>
      <dgm:t>
        <a:bodyPr/>
        <a:lstStyle/>
        <a:p>
          <a:r>
            <a:rPr lang="en-US"/>
            <a:t>Arithmetic Logic Unit (ALU): Performs calculations.</a:t>
          </a:r>
        </a:p>
      </dgm:t>
    </dgm:pt>
    <dgm:pt modelId="{36DFCA42-6A9F-4D70-8686-B25DA247FFC4}" type="parTrans" cxnId="{A7213B77-2A2C-4957-8FE4-B1639A5556BF}">
      <dgm:prSet/>
      <dgm:spPr/>
      <dgm:t>
        <a:bodyPr/>
        <a:lstStyle/>
        <a:p>
          <a:endParaRPr lang="en-US"/>
        </a:p>
      </dgm:t>
    </dgm:pt>
    <dgm:pt modelId="{68644B36-2DBD-4761-9234-90898080832F}" type="sibTrans" cxnId="{A7213B77-2A2C-4957-8FE4-B1639A5556BF}">
      <dgm:prSet/>
      <dgm:spPr/>
      <dgm:t>
        <a:bodyPr/>
        <a:lstStyle/>
        <a:p>
          <a:endParaRPr lang="en-US"/>
        </a:p>
      </dgm:t>
    </dgm:pt>
    <dgm:pt modelId="{782071FC-736D-431B-B690-B6E1D0180816}">
      <dgm:prSet/>
      <dgm:spPr/>
      <dgm:t>
        <a:bodyPr/>
        <a:lstStyle/>
        <a:p>
          <a:r>
            <a:rPr lang="en-US"/>
            <a:t>Memory Unit: Stores data and instructions.</a:t>
          </a:r>
        </a:p>
      </dgm:t>
    </dgm:pt>
    <dgm:pt modelId="{7078BDE3-69B4-49D9-A7F3-FFF2F7C3C537}" type="parTrans" cxnId="{7023F2F1-1B88-4766-BFCE-F7093D5A4DA3}">
      <dgm:prSet/>
      <dgm:spPr/>
      <dgm:t>
        <a:bodyPr/>
        <a:lstStyle/>
        <a:p>
          <a:endParaRPr lang="en-US"/>
        </a:p>
      </dgm:t>
    </dgm:pt>
    <dgm:pt modelId="{4A860659-2D8B-4172-B08B-CAB35BCEB171}" type="sibTrans" cxnId="{7023F2F1-1B88-4766-BFCE-F7093D5A4DA3}">
      <dgm:prSet/>
      <dgm:spPr/>
      <dgm:t>
        <a:bodyPr/>
        <a:lstStyle/>
        <a:p>
          <a:endParaRPr lang="en-US"/>
        </a:p>
      </dgm:t>
    </dgm:pt>
    <dgm:pt modelId="{E4C528E2-E17A-462C-A05C-EBC195BF0210}">
      <dgm:prSet/>
      <dgm:spPr/>
      <dgm:t>
        <a:bodyPr/>
        <a:lstStyle/>
        <a:p>
          <a:r>
            <a:rPr lang="en-US"/>
            <a:t>Input/Output Devices: Facilitate data transfer.</a:t>
          </a:r>
        </a:p>
      </dgm:t>
    </dgm:pt>
    <dgm:pt modelId="{715EE081-8B76-4C40-B035-9522759977B1}" type="parTrans" cxnId="{364D7474-C90F-4F66-80B3-F16873C34B62}">
      <dgm:prSet/>
      <dgm:spPr/>
      <dgm:t>
        <a:bodyPr/>
        <a:lstStyle/>
        <a:p>
          <a:endParaRPr lang="en-US"/>
        </a:p>
      </dgm:t>
    </dgm:pt>
    <dgm:pt modelId="{3229D17F-BE71-497F-9E60-10F0FFD4B0F8}" type="sibTrans" cxnId="{364D7474-C90F-4F66-80B3-F16873C34B62}">
      <dgm:prSet/>
      <dgm:spPr/>
      <dgm:t>
        <a:bodyPr/>
        <a:lstStyle/>
        <a:p>
          <a:endParaRPr lang="en-US"/>
        </a:p>
      </dgm:t>
    </dgm:pt>
    <dgm:pt modelId="{2A9B3974-F78A-4C51-AF85-99B9816710DC}" type="pres">
      <dgm:prSet presAssocID="{9032615A-A617-4CBD-9672-420C34773FAD}" presName="vert0" presStyleCnt="0">
        <dgm:presLayoutVars>
          <dgm:dir/>
          <dgm:animOne val="branch"/>
          <dgm:animLvl val="lvl"/>
        </dgm:presLayoutVars>
      </dgm:prSet>
      <dgm:spPr/>
    </dgm:pt>
    <dgm:pt modelId="{A34E5BAA-398E-4E0B-A086-EBBA8F2CD338}" type="pres">
      <dgm:prSet presAssocID="{6F68F357-5069-41AB-BED0-8672944E2309}" presName="thickLine" presStyleLbl="alignNode1" presStyleIdx="0" presStyleCnt="4"/>
      <dgm:spPr/>
    </dgm:pt>
    <dgm:pt modelId="{D84C4BC8-94EE-419D-8E89-8A431729E17F}" type="pres">
      <dgm:prSet presAssocID="{6F68F357-5069-41AB-BED0-8672944E2309}" presName="horz1" presStyleCnt="0"/>
      <dgm:spPr/>
    </dgm:pt>
    <dgm:pt modelId="{D7F2DDF6-D8D4-420D-842C-D96542F9BD5F}" type="pres">
      <dgm:prSet presAssocID="{6F68F357-5069-41AB-BED0-8672944E2309}" presName="tx1" presStyleLbl="revTx" presStyleIdx="0" presStyleCnt="4"/>
      <dgm:spPr/>
    </dgm:pt>
    <dgm:pt modelId="{874DC79F-0116-46E8-817D-75892A14C72E}" type="pres">
      <dgm:prSet presAssocID="{6F68F357-5069-41AB-BED0-8672944E2309}" presName="vert1" presStyleCnt="0"/>
      <dgm:spPr/>
    </dgm:pt>
    <dgm:pt modelId="{959579BD-0114-4AD4-8F0A-3A9D4E414811}" type="pres">
      <dgm:prSet presAssocID="{5772B811-DF91-4909-9343-03438CFD00BB}" presName="thickLine" presStyleLbl="alignNode1" presStyleIdx="1" presStyleCnt="4"/>
      <dgm:spPr/>
    </dgm:pt>
    <dgm:pt modelId="{0AC69606-A9CA-46B7-94CC-73A7F4D8B99C}" type="pres">
      <dgm:prSet presAssocID="{5772B811-DF91-4909-9343-03438CFD00BB}" presName="horz1" presStyleCnt="0"/>
      <dgm:spPr/>
    </dgm:pt>
    <dgm:pt modelId="{9F910D6A-C0C5-424B-88C2-F2A8AF7DDAA4}" type="pres">
      <dgm:prSet presAssocID="{5772B811-DF91-4909-9343-03438CFD00BB}" presName="tx1" presStyleLbl="revTx" presStyleIdx="1" presStyleCnt="4"/>
      <dgm:spPr/>
    </dgm:pt>
    <dgm:pt modelId="{A6F939B5-AADD-498D-B8D2-BA1669FA4D0A}" type="pres">
      <dgm:prSet presAssocID="{5772B811-DF91-4909-9343-03438CFD00BB}" presName="vert1" presStyleCnt="0"/>
      <dgm:spPr/>
    </dgm:pt>
    <dgm:pt modelId="{F5C4E420-4E0C-44C1-A4E6-5E7D4B1DC7FC}" type="pres">
      <dgm:prSet presAssocID="{782071FC-736D-431B-B690-B6E1D0180816}" presName="thickLine" presStyleLbl="alignNode1" presStyleIdx="2" presStyleCnt="4"/>
      <dgm:spPr/>
    </dgm:pt>
    <dgm:pt modelId="{682199B4-77DE-4227-8D5A-48B22B970EB7}" type="pres">
      <dgm:prSet presAssocID="{782071FC-736D-431B-B690-B6E1D0180816}" presName="horz1" presStyleCnt="0"/>
      <dgm:spPr/>
    </dgm:pt>
    <dgm:pt modelId="{18D055B7-0FDA-4021-B02D-BE9B73F70B3E}" type="pres">
      <dgm:prSet presAssocID="{782071FC-736D-431B-B690-B6E1D0180816}" presName="tx1" presStyleLbl="revTx" presStyleIdx="2" presStyleCnt="4"/>
      <dgm:spPr/>
    </dgm:pt>
    <dgm:pt modelId="{16D91B34-9922-4EDD-952C-F46D923F886E}" type="pres">
      <dgm:prSet presAssocID="{782071FC-736D-431B-B690-B6E1D0180816}" presName="vert1" presStyleCnt="0"/>
      <dgm:spPr/>
    </dgm:pt>
    <dgm:pt modelId="{6514F7F2-FE54-4AE3-99D7-C805AC5B9374}" type="pres">
      <dgm:prSet presAssocID="{E4C528E2-E17A-462C-A05C-EBC195BF0210}" presName="thickLine" presStyleLbl="alignNode1" presStyleIdx="3" presStyleCnt="4"/>
      <dgm:spPr/>
    </dgm:pt>
    <dgm:pt modelId="{E87AC11E-E2B5-4D54-86AE-B6039835091B}" type="pres">
      <dgm:prSet presAssocID="{E4C528E2-E17A-462C-A05C-EBC195BF0210}" presName="horz1" presStyleCnt="0"/>
      <dgm:spPr/>
    </dgm:pt>
    <dgm:pt modelId="{C4182408-A2CB-4BD2-B190-6F7E7518931E}" type="pres">
      <dgm:prSet presAssocID="{E4C528E2-E17A-462C-A05C-EBC195BF0210}" presName="tx1" presStyleLbl="revTx" presStyleIdx="3" presStyleCnt="4"/>
      <dgm:spPr/>
    </dgm:pt>
    <dgm:pt modelId="{21F98A8F-4FB8-4D23-B6BD-771BC57CFD3B}" type="pres">
      <dgm:prSet presAssocID="{E4C528E2-E17A-462C-A05C-EBC195BF0210}" presName="vert1" presStyleCnt="0"/>
      <dgm:spPr/>
    </dgm:pt>
  </dgm:ptLst>
  <dgm:cxnLst>
    <dgm:cxn modelId="{05065D3C-E0C3-4202-B15F-73238AD80ADE}" type="presOf" srcId="{6F68F357-5069-41AB-BED0-8672944E2309}" destId="{D7F2DDF6-D8D4-420D-842C-D96542F9BD5F}" srcOrd="0" destOrd="0" presId="urn:microsoft.com/office/officeart/2008/layout/LinedList"/>
    <dgm:cxn modelId="{4080D65D-85F9-4D3D-BE57-D4E87E841536}" type="presOf" srcId="{782071FC-736D-431B-B690-B6E1D0180816}" destId="{18D055B7-0FDA-4021-B02D-BE9B73F70B3E}" srcOrd="0" destOrd="0" presId="urn:microsoft.com/office/officeart/2008/layout/LinedList"/>
    <dgm:cxn modelId="{232F655F-1F20-4BD9-9398-BEB1E92CA536}" srcId="{9032615A-A617-4CBD-9672-420C34773FAD}" destId="{6F68F357-5069-41AB-BED0-8672944E2309}" srcOrd="0" destOrd="0" parTransId="{1C6B1C75-6A51-46D5-B58F-48FAFD66F2AA}" sibTransId="{72A3AAA9-81C5-4FFD-82FB-AFF1BB3B8784}"/>
    <dgm:cxn modelId="{364D7474-C90F-4F66-80B3-F16873C34B62}" srcId="{9032615A-A617-4CBD-9672-420C34773FAD}" destId="{E4C528E2-E17A-462C-A05C-EBC195BF0210}" srcOrd="3" destOrd="0" parTransId="{715EE081-8B76-4C40-B035-9522759977B1}" sibTransId="{3229D17F-BE71-497F-9E60-10F0FFD4B0F8}"/>
    <dgm:cxn modelId="{A7213B77-2A2C-4957-8FE4-B1639A5556BF}" srcId="{9032615A-A617-4CBD-9672-420C34773FAD}" destId="{5772B811-DF91-4909-9343-03438CFD00BB}" srcOrd="1" destOrd="0" parTransId="{36DFCA42-6A9F-4D70-8686-B25DA247FFC4}" sibTransId="{68644B36-2DBD-4761-9234-90898080832F}"/>
    <dgm:cxn modelId="{0F52D9B6-0804-4A26-A1F7-45DA4BF855A7}" type="presOf" srcId="{5772B811-DF91-4909-9343-03438CFD00BB}" destId="{9F910D6A-C0C5-424B-88C2-F2A8AF7DDAA4}" srcOrd="0" destOrd="0" presId="urn:microsoft.com/office/officeart/2008/layout/LinedList"/>
    <dgm:cxn modelId="{7E2D52D0-49E4-44F9-921E-9B5B3C0BDB11}" type="presOf" srcId="{9032615A-A617-4CBD-9672-420C34773FAD}" destId="{2A9B3974-F78A-4C51-AF85-99B9816710DC}" srcOrd="0" destOrd="0" presId="urn:microsoft.com/office/officeart/2008/layout/LinedList"/>
    <dgm:cxn modelId="{01E560DC-DC78-4901-9058-414D89321179}" type="presOf" srcId="{E4C528E2-E17A-462C-A05C-EBC195BF0210}" destId="{C4182408-A2CB-4BD2-B190-6F7E7518931E}" srcOrd="0" destOrd="0" presId="urn:microsoft.com/office/officeart/2008/layout/LinedList"/>
    <dgm:cxn modelId="{7023F2F1-1B88-4766-BFCE-F7093D5A4DA3}" srcId="{9032615A-A617-4CBD-9672-420C34773FAD}" destId="{782071FC-736D-431B-B690-B6E1D0180816}" srcOrd="2" destOrd="0" parTransId="{7078BDE3-69B4-49D9-A7F3-FFF2F7C3C537}" sibTransId="{4A860659-2D8B-4172-B08B-CAB35BCEB171}"/>
    <dgm:cxn modelId="{BE4CCCED-6BE1-4DB0-80E4-A0C485154D90}" type="presParOf" srcId="{2A9B3974-F78A-4C51-AF85-99B9816710DC}" destId="{A34E5BAA-398E-4E0B-A086-EBBA8F2CD338}" srcOrd="0" destOrd="0" presId="urn:microsoft.com/office/officeart/2008/layout/LinedList"/>
    <dgm:cxn modelId="{FA594D35-FBF2-4B80-8A7F-B5708116102E}" type="presParOf" srcId="{2A9B3974-F78A-4C51-AF85-99B9816710DC}" destId="{D84C4BC8-94EE-419D-8E89-8A431729E17F}" srcOrd="1" destOrd="0" presId="urn:microsoft.com/office/officeart/2008/layout/LinedList"/>
    <dgm:cxn modelId="{EB2A3560-2D81-4927-865A-6C2E397AF5C7}" type="presParOf" srcId="{D84C4BC8-94EE-419D-8E89-8A431729E17F}" destId="{D7F2DDF6-D8D4-420D-842C-D96542F9BD5F}" srcOrd="0" destOrd="0" presId="urn:microsoft.com/office/officeart/2008/layout/LinedList"/>
    <dgm:cxn modelId="{BF1B4B46-C05A-4BE5-89B9-81C629D659EC}" type="presParOf" srcId="{D84C4BC8-94EE-419D-8E89-8A431729E17F}" destId="{874DC79F-0116-46E8-817D-75892A14C72E}" srcOrd="1" destOrd="0" presId="urn:microsoft.com/office/officeart/2008/layout/LinedList"/>
    <dgm:cxn modelId="{55FB6CAB-DD39-4F71-AEB9-1A6202DABACE}" type="presParOf" srcId="{2A9B3974-F78A-4C51-AF85-99B9816710DC}" destId="{959579BD-0114-4AD4-8F0A-3A9D4E414811}" srcOrd="2" destOrd="0" presId="urn:microsoft.com/office/officeart/2008/layout/LinedList"/>
    <dgm:cxn modelId="{94909183-33C5-4A56-A41A-F9B12A435D59}" type="presParOf" srcId="{2A9B3974-F78A-4C51-AF85-99B9816710DC}" destId="{0AC69606-A9CA-46B7-94CC-73A7F4D8B99C}" srcOrd="3" destOrd="0" presId="urn:microsoft.com/office/officeart/2008/layout/LinedList"/>
    <dgm:cxn modelId="{F58145E7-08E2-4DC7-AD37-EE5EBD43DB22}" type="presParOf" srcId="{0AC69606-A9CA-46B7-94CC-73A7F4D8B99C}" destId="{9F910D6A-C0C5-424B-88C2-F2A8AF7DDAA4}" srcOrd="0" destOrd="0" presId="urn:microsoft.com/office/officeart/2008/layout/LinedList"/>
    <dgm:cxn modelId="{3714DA09-EB02-4E46-8374-4D87D3B92F21}" type="presParOf" srcId="{0AC69606-A9CA-46B7-94CC-73A7F4D8B99C}" destId="{A6F939B5-AADD-498D-B8D2-BA1669FA4D0A}" srcOrd="1" destOrd="0" presId="urn:microsoft.com/office/officeart/2008/layout/LinedList"/>
    <dgm:cxn modelId="{BDC10986-A315-4EE0-A210-11E60482DF81}" type="presParOf" srcId="{2A9B3974-F78A-4C51-AF85-99B9816710DC}" destId="{F5C4E420-4E0C-44C1-A4E6-5E7D4B1DC7FC}" srcOrd="4" destOrd="0" presId="urn:microsoft.com/office/officeart/2008/layout/LinedList"/>
    <dgm:cxn modelId="{44B7170B-69D2-44B7-9DB4-F2311E049200}" type="presParOf" srcId="{2A9B3974-F78A-4C51-AF85-99B9816710DC}" destId="{682199B4-77DE-4227-8D5A-48B22B970EB7}" srcOrd="5" destOrd="0" presId="urn:microsoft.com/office/officeart/2008/layout/LinedList"/>
    <dgm:cxn modelId="{F822E65D-41E1-4008-A424-3A06B94213B9}" type="presParOf" srcId="{682199B4-77DE-4227-8D5A-48B22B970EB7}" destId="{18D055B7-0FDA-4021-B02D-BE9B73F70B3E}" srcOrd="0" destOrd="0" presId="urn:microsoft.com/office/officeart/2008/layout/LinedList"/>
    <dgm:cxn modelId="{BDA26877-BFC5-4850-AE37-B6CF6434A6FE}" type="presParOf" srcId="{682199B4-77DE-4227-8D5A-48B22B970EB7}" destId="{16D91B34-9922-4EDD-952C-F46D923F886E}" srcOrd="1" destOrd="0" presId="urn:microsoft.com/office/officeart/2008/layout/LinedList"/>
    <dgm:cxn modelId="{E968B5C9-B2A3-4C3E-98ED-F6DB3A299060}" type="presParOf" srcId="{2A9B3974-F78A-4C51-AF85-99B9816710DC}" destId="{6514F7F2-FE54-4AE3-99D7-C805AC5B9374}" srcOrd="6" destOrd="0" presId="urn:microsoft.com/office/officeart/2008/layout/LinedList"/>
    <dgm:cxn modelId="{1DB93471-55C1-4349-92BB-96094A311B5F}" type="presParOf" srcId="{2A9B3974-F78A-4C51-AF85-99B9816710DC}" destId="{E87AC11E-E2B5-4D54-86AE-B6039835091B}" srcOrd="7" destOrd="0" presId="urn:microsoft.com/office/officeart/2008/layout/LinedList"/>
    <dgm:cxn modelId="{2E60EC69-2148-484E-999C-772B496D2AD0}" type="presParOf" srcId="{E87AC11E-E2B5-4D54-86AE-B6039835091B}" destId="{C4182408-A2CB-4BD2-B190-6F7E7518931E}" srcOrd="0" destOrd="0" presId="urn:microsoft.com/office/officeart/2008/layout/LinedList"/>
    <dgm:cxn modelId="{4C37B5A1-B57E-424C-A954-428CCAA653BF}" type="presParOf" srcId="{E87AC11E-E2B5-4D54-86AE-B6039835091B}" destId="{21F98A8F-4FB8-4D23-B6BD-771BC57CFD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8BC299-0DDC-4B8C-8019-A899764DF65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C34CD57-27B4-40CC-B588-1BCF60356F43}">
      <dgm:prSet/>
      <dgm:spPr/>
      <dgm:t>
        <a:bodyPr/>
        <a:lstStyle/>
        <a:p>
          <a:r>
            <a:rPr lang="en-US"/>
            <a:t>Advantages:</a:t>
          </a:r>
        </a:p>
      </dgm:t>
    </dgm:pt>
    <dgm:pt modelId="{737CC0AA-41B2-41FB-8082-7D0931FD99C4}" type="parTrans" cxnId="{3E3EC905-8B88-431E-B480-AA690C919F4C}">
      <dgm:prSet/>
      <dgm:spPr/>
      <dgm:t>
        <a:bodyPr/>
        <a:lstStyle/>
        <a:p>
          <a:endParaRPr lang="en-US"/>
        </a:p>
      </dgm:t>
    </dgm:pt>
    <dgm:pt modelId="{3382EB00-363D-4A17-93B4-EB148778800F}" type="sibTrans" cxnId="{3E3EC905-8B88-431E-B480-AA690C919F4C}">
      <dgm:prSet/>
      <dgm:spPr/>
      <dgm:t>
        <a:bodyPr/>
        <a:lstStyle/>
        <a:p>
          <a:endParaRPr lang="en-US"/>
        </a:p>
      </dgm:t>
    </dgm:pt>
    <dgm:pt modelId="{0EA8874E-F0E0-42DB-96A2-E28D841F6F80}">
      <dgm:prSet/>
      <dgm:spPr/>
      <dgm:t>
        <a:bodyPr/>
        <a:lstStyle/>
        <a:p>
          <a:r>
            <a:rPr lang="en-US"/>
            <a:t>Simplifies design with a single memory.</a:t>
          </a:r>
        </a:p>
      </dgm:t>
    </dgm:pt>
    <dgm:pt modelId="{0BDBF0FE-1C7C-4B53-ADC6-126218B50890}" type="parTrans" cxnId="{EA02C3C1-9574-4053-9A8F-505F064AC2EE}">
      <dgm:prSet/>
      <dgm:spPr/>
      <dgm:t>
        <a:bodyPr/>
        <a:lstStyle/>
        <a:p>
          <a:endParaRPr lang="en-US"/>
        </a:p>
      </dgm:t>
    </dgm:pt>
    <dgm:pt modelId="{F64E3BE5-D79F-454B-BBFC-F3F026BB0BB8}" type="sibTrans" cxnId="{EA02C3C1-9574-4053-9A8F-505F064AC2EE}">
      <dgm:prSet/>
      <dgm:spPr/>
      <dgm:t>
        <a:bodyPr/>
        <a:lstStyle/>
        <a:p>
          <a:endParaRPr lang="en-US"/>
        </a:p>
      </dgm:t>
    </dgm:pt>
    <dgm:pt modelId="{DC6A3175-D472-48EA-945E-656E8EBD7F6F}">
      <dgm:prSet/>
      <dgm:spPr/>
      <dgm:t>
        <a:bodyPr/>
        <a:lstStyle/>
        <a:p>
          <a:r>
            <a:rPr lang="en-US"/>
            <a:t>Flexibility in software programming.</a:t>
          </a:r>
        </a:p>
      </dgm:t>
    </dgm:pt>
    <dgm:pt modelId="{2A7CF8B8-7FD2-47C3-ACB5-DE18734C53F5}" type="parTrans" cxnId="{8A62EB74-E882-403E-8475-65230B564277}">
      <dgm:prSet/>
      <dgm:spPr/>
      <dgm:t>
        <a:bodyPr/>
        <a:lstStyle/>
        <a:p>
          <a:endParaRPr lang="en-US"/>
        </a:p>
      </dgm:t>
    </dgm:pt>
    <dgm:pt modelId="{E490B371-EE47-4619-8B26-295065888D75}" type="sibTrans" cxnId="{8A62EB74-E882-403E-8475-65230B564277}">
      <dgm:prSet/>
      <dgm:spPr/>
      <dgm:t>
        <a:bodyPr/>
        <a:lstStyle/>
        <a:p>
          <a:endParaRPr lang="en-US"/>
        </a:p>
      </dgm:t>
    </dgm:pt>
    <dgm:pt modelId="{F561A690-0F9D-4D85-8023-D12BEE282DF4}">
      <dgm:prSet/>
      <dgm:spPr/>
      <dgm:t>
        <a:bodyPr/>
        <a:lstStyle/>
        <a:p>
          <a:r>
            <a:rPr lang="en-US"/>
            <a:t>Limitations:</a:t>
          </a:r>
        </a:p>
      </dgm:t>
    </dgm:pt>
    <dgm:pt modelId="{0522FD23-A7CC-4A90-8CD3-5BB83C915AF3}" type="parTrans" cxnId="{C395C2CF-1EC9-4081-B87E-B6D2200FBCF6}">
      <dgm:prSet/>
      <dgm:spPr/>
      <dgm:t>
        <a:bodyPr/>
        <a:lstStyle/>
        <a:p>
          <a:endParaRPr lang="en-US"/>
        </a:p>
      </dgm:t>
    </dgm:pt>
    <dgm:pt modelId="{F0D9031B-444F-4BB0-AB27-B8885A9F1F65}" type="sibTrans" cxnId="{C395C2CF-1EC9-4081-B87E-B6D2200FBCF6}">
      <dgm:prSet/>
      <dgm:spPr/>
      <dgm:t>
        <a:bodyPr/>
        <a:lstStyle/>
        <a:p>
          <a:endParaRPr lang="en-US"/>
        </a:p>
      </dgm:t>
    </dgm:pt>
    <dgm:pt modelId="{C39FDBEE-A4B0-4C75-9CBC-0F44555F18AA}">
      <dgm:prSet/>
      <dgm:spPr/>
      <dgm:t>
        <a:bodyPr/>
        <a:lstStyle/>
        <a:p>
          <a:r>
            <a:rPr lang="en-US"/>
            <a:t>Von Neumann Bottleneck: Slower performance due to sequential data transfer between CPU and memory.</a:t>
          </a:r>
        </a:p>
      </dgm:t>
    </dgm:pt>
    <dgm:pt modelId="{83510CEE-A458-44A4-B4B1-01E61FED7C3F}" type="parTrans" cxnId="{D5887444-5D98-4DCF-86DE-8FE144DFD804}">
      <dgm:prSet/>
      <dgm:spPr/>
      <dgm:t>
        <a:bodyPr/>
        <a:lstStyle/>
        <a:p>
          <a:endParaRPr lang="en-US"/>
        </a:p>
      </dgm:t>
    </dgm:pt>
    <dgm:pt modelId="{71C15185-8515-44FC-88B1-EAAF88093290}" type="sibTrans" cxnId="{D5887444-5D98-4DCF-86DE-8FE144DFD804}">
      <dgm:prSet/>
      <dgm:spPr/>
      <dgm:t>
        <a:bodyPr/>
        <a:lstStyle/>
        <a:p>
          <a:endParaRPr lang="en-US"/>
        </a:p>
      </dgm:t>
    </dgm:pt>
    <dgm:pt modelId="{ACA89D27-5B8D-4D79-8902-5077F1F7F4D7}" type="pres">
      <dgm:prSet presAssocID="{248BC299-0DDC-4B8C-8019-A899764DF656}" presName="linear" presStyleCnt="0">
        <dgm:presLayoutVars>
          <dgm:animLvl val="lvl"/>
          <dgm:resizeHandles val="exact"/>
        </dgm:presLayoutVars>
      </dgm:prSet>
      <dgm:spPr/>
    </dgm:pt>
    <dgm:pt modelId="{03AF2347-5031-4ACE-9F82-C73B572ECCB6}" type="pres">
      <dgm:prSet presAssocID="{9C34CD57-27B4-40CC-B588-1BCF60356F43}" presName="parentText" presStyleLbl="node1" presStyleIdx="0" presStyleCnt="2">
        <dgm:presLayoutVars>
          <dgm:chMax val="0"/>
          <dgm:bulletEnabled val="1"/>
        </dgm:presLayoutVars>
      </dgm:prSet>
      <dgm:spPr/>
    </dgm:pt>
    <dgm:pt modelId="{95BEAE07-CC52-4AA5-8F8D-D699A7030891}" type="pres">
      <dgm:prSet presAssocID="{9C34CD57-27B4-40CC-B588-1BCF60356F43}" presName="childText" presStyleLbl="revTx" presStyleIdx="0" presStyleCnt="2">
        <dgm:presLayoutVars>
          <dgm:bulletEnabled val="1"/>
        </dgm:presLayoutVars>
      </dgm:prSet>
      <dgm:spPr/>
    </dgm:pt>
    <dgm:pt modelId="{D7FE28CF-4085-4341-B53E-A246F9936C1C}" type="pres">
      <dgm:prSet presAssocID="{F561A690-0F9D-4D85-8023-D12BEE282DF4}" presName="parentText" presStyleLbl="node1" presStyleIdx="1" presStyleCnt="2">
        <dgm:presLayoutVars>
          <dgm:chMax val="0"/>
          <dgm:bulletEnabled val="1"/>
        </dgm:presLayoutVars>
      </dgm:prSet>
      <dgm:spPr/>
    </dgm:pt>
    <dgm:pt modelId="{7B8C84F9-04DF-44B4-94CB-AA61151E6631}" type="pres">
      <dgm:prSet presAssocID="{F561A690-0F9D-4D85-8023-D12BEE282DF4}" presName="childText" presStyleLbl="revTx" presStyleIdx="1" presStyleCnt="2">
        <dgm:presLayoutVars>
          <dgm:bulletEnabled val="1"/>
        </dgm:presLayoutVars>
      </dgm:prSet>
      <dgm:spPr/>
    </dgm:pt>
  </dgm:ptLst>
  <dgm:cxnLst>
    <dgm:cxn modelId="{3E3EC905-8B88-431E-B480-AA690C919F4C}" srcId="{248BC299-0DDC-4B8C-8019-A899764DF656}" destId="{9C34CD57-27B4-40CC-B588-1BCF60356F43}" srcOrd="0" destOrd="0" parTransId="{737CC0AA-41B2-41FB-8082-7D0931FD99C4}" sibTransId="{3382EB00-363D-4A17-93B4-EB148778800F}"/>
    <dgm:cxn modelId="{D5887444-5D98-4DCF-86DE-8FE144DFD804}" srcId="{F561A690-0F9D-4D85-8023-D12BEE282DF4}" destId="{C39FDBEE-A4B0-4C75-9CBC-0F44555F18AA}" srcOrd="0" destOrd="0" parTransId="{83510CEE-A458-44A4-B4B1-01E61FED7C3F}" sibTransId="{71C15185-8515-44FC-88B1-EAAF88093290}"/>
    <dgm:cxn modelId="{09259C48-0F65-47EC-858A-0DBFA5B31C50}" type="presOf" srcId="{C39FDBEE-A4B0-4C75-9CBC-0F44555F18AA}" destId="{7B8C84F9-04DF-44B4-94CB-AA61151E6631}" srcOrd="0" destOrd="0" presId="urn:microsoft.com/office/officeart/2005/8/layout/vList2"/>
    <dgm:cxn modelId="{60E29650-2333-48D2-8EF0-6F0A2350B50E}" type="presOf" srcId="{DC6A3175-D472-48EA-945E-656E8EBD7F6F}" destId="{95BEAE07-CC52-4AA5-8F8D-D699A7030891}" srcOrd="0" destOrd="1" presId="urn:microsoft.com/office/officeart/2005/8/layout/vList2"/>
    <dgm:cxn modelId="{8A62EB74-E882-403E-8475-65230B564277}" srcId="{9C34CD57-27B4-40CC-B588-1BCF60356F43}" destId="{DC6A3175-D472-48EA-945E-656E8EBD7F6F}" srcOrd="1" destOrd="0" parTransId="{2A7CF8B8-7FD2-47C3-ACB5-DE18734C53F5}" sibTransId="{E490B371-EE47-4619-8B26-295065888D75}"/>
    <dgm:cxn modelId="{CEAAA157-42A2-4191-9CE7-97E43FEFF507}" type="presOf" srcId="{248BC299-0DDC-4B8C-8019-A899764DF656}" destId="{ACA89D27-5B8D-4D79-8902-5077F1F7F4D7}" srcOrd="0" destOrd="0" presId="urn:microsoft.com/office/officeart/2005/8/layout/vList2"/>
    <dgm:cxn modelId="{7792DA93-E9EB-43FD-89E6-78093B90C541}" type="presOf" srcId="{0EA8874E-F0E0-42DB-96A2-E28D841F6F80}" destId="{95BEAE07-CC52-4AA5-8F8D-D699A7030891}" srcOrd="0" destOrd="0" presId="urn:microsoft.com/office/officeart/2005/8/layout/vList2"/>
    <dgm:cxn modelId="{68795EA8-378E-4262-83AF-AD8B22BC3514}" type="presOf" srcId="{F561A690-0F9D-4D85-8023-D12BEE282DF4}" destId="{D7FE28CF-4085-4341-B53E-A246F9936C1C}" srcOrd="0" destOrd="0" presId="urn:microsoft.com/office/officeart/2005/8/layout/vList2"/>
    <dgm:cxn modelId="{6A40EFAF-90EC-4EAB-B456-F95ED70B2DD1}" type="presOf" srcId="{9C34CD57-27B4-40CC-B588-1BCF60356F43}" destId="{03AF2347-5031-4ACE-9F82-C73B572ECCB6}" srcOrd="0" destOrd="0" presId="urn:microsoft.com/office/officeart/2005/8/layout/vList2"/>
    <dgm:cxn modelId="{EA02C3C1-9574-4053-9A8F-505F064AC2EE}" srcId="{9C34CD57-27B4-40CC-B588-1BCF60356F43}" destId="{0EA8874E-F0E0-42DB-96A2-E28D841F6F80}" srcOrd="0" destOrd="0" parTransId="{0BDBF0FE-1C7C-4B53-ADC6-126218B50890}" sibTransId="{F64E3BE5-D79F-454B-BBFC-F3F026BB0BB8}"/>
    <dgm:cxn modelId="{C395C2CF-1EC9-4081-B87E-B6D2200FBCF6}" srcId="{248BC299-0DDC-4B8C-8019-A899764DF656}" destId="{F561A690-0F9D-4D85-8023-D12BEE282DF4}" srcOrd="1" destOrd="0" parTransId="{0522FD23-A7CC-4A90-8CD3-5BB83C915AF3}" sibTransId="{F0D9031B-444F-4BB0-AB27-B8885A9F1F65}"/>
    <dgm:cxn modelId="{005FA20C-EF00-4A39-B93B-6DDEFEA111A9}" type="presParOf" srcId="{ACA89D27-5B8D-4D79-8902-5077F1F7F4D7}" destId="{03AF2347-5031-4ACE-9F82-C73B572ECCB6}" srcOrd="0" destOrd="0" presId="urn:microsoft.com/office/officeart/2005/8/layout/vList2"/>
    <dgm:cxn modelId="{62BFD515-E82D-4E1F-BC9C-4027DECD649C}" type="presParOf" srcId="{ACA89D27-5B8D-4D79-8902-5077F1F7F4D7}" destId="{95BEAE07-CC52-4AA5-8F8D-D699A7030891}" srcOrd="1" destOrd="0" presId="urn:microsoft.com/office/officeart/2005/8/layout/vList2"/>
    <dgm:cxn modelId="{0D7223A3-9F7A-46C9-BC6B-EE314E79B15C}" type="presParOf" srcId="{ACA89D27-5B8D-4D79-8902-5077F1F7F4D7}" destId="{D7FE28CF-4085-4341-B53E-A246F9936C1C}" srcOrd="2" destOrd="0" presId="urn:microsoft.com/office/officeart/2005/8/layout/vList2"/>
    <dgm:cxn modelId="{9A6B1C58-B26D-4452-B8F4-3CA762D04D95}" type="presParOf" srcId="{ACA89D27-5B8D-4D79-8902-5077F1F7F4D7}" destId="{7B8C84F9-04DF-44B4-94CB-AA61151E663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B49FEE-ED15-41DF-8A34-06A414D6115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B298898-A506-4EA8-882C-AAEAD457E351}">
      <dgm:prSet/>
      <dgm:spPr/>
      <dgm:t>
        <a:bodyPr/>
        <a:lstStyle/>
        <a:p>
          <a:r>
            <a:rPr lang="en-US"/>
            <a:t>Harvard Architecture is the computer architecture that contains separate storage and separate buses (signal path) for instruction and data. It was basically developed to overcome the bottleneck of Von Neumann’s Architecture. </a:t>
          </a:r>
        </a:p>
      </dgm:t>
    </dgm:pt>
    <dgm:pt modelId="{48D833BA-F092-4746-AAB9-87EE7863EDE7}" type="parTrans" cxnId="{6E21BE28-A83F-45BB-9673-F369DD09A34F}">
      <dgm:prSet/>
      <dgm:spPr/>
      <dgm:t>
        <a:bodyPr/>
        <a:lstStyle/>
        <a:p>
          <a:endParaRPr lang="en-US"/>
        </a:p>
      </dgm:t>
    </dgm:pt>
    <dgm:pt modelId="{2EDB88A8-8ED7-4E98-9A8D-4BBC41818AD7}" type="sibTrans" cxnId="{6E21BE28-A83F-45BB-9673-F369DD09A34F}">
      <dgm:prSet/>
      <dgm:spPr/>
      <dgm:t>
        <a:bodyPr/>
        <a:lstStyle/>
        <a:p>
          <a:endParaRPr lang="en-US"/>
        </a:p>
      </dgm:t>
    </dgm:pt>
    <dgm:pt modelId="{65E2CE10-5E92-4A08-B3CC-0B832BF6D5A9}">
      <dgm:prSet/>
      <dgm:spPr/>
      <dgm:t>
        <a:bodyPr/>
        <a:lstStyle/>
        <a:p>
          <a:r>
            <a:rPr lang="en-US" b="0" i="0"/>
            <a:t>It is a type of computer architecture that keeps programme data and instructions in storage and signal channels that are physically independent from one another.</a:t>
          </a:r>
          <a:endParaRPr lang="en-US"/>
        </a:p>
      </dgm:t>
    </dgm:pt>
    <dgm:pt modelId="{FC9F4482-B97E-42DA-BE6D-254AB229312A}" type="parTrans" cxnId="{372B406C-56B0-4DEB-B358-96189B39EFF1}">
      <dgm:prSet/>
      <dgm:spPr/>
      <dgm:t>
        <a:bodyPr/>
        <a:lstStyle/>
        <a:p>
          <a:endParaRPr lang="en-US"/>
        </a:p>
      </dgm:t>
    </dgm:pt>
    <dgm:pt modelId="{84875818-FF3C-4F32-B0C7-A969DF9A08C2}" type="sibTrans" cxnId="{372B406C-56B0-4DEB-B358-96189B39EFF1}">
      <dgm:prSet/>
      <dgm:spPr/>
      <dgm:t>
        <a:bodyPr/>
        <a:lstStyle/>
        <a:p>
          <a:endParaRPr lang="en-US"/>
        </a:p>
      </dgm:t>
    </dgm:pt>
    <dgm:pt modelId="{2EB51660-DB22-4815-9805-5532BCB187E8}" type="pres">
      <dgm:prSet presAssocID="{1BB49FEE-ED15-41DF-8A34-06A414D61155}" presName="vert0" presStyleCnt="0">
        <dgm:presLayoutVars>
          <dgm:dir/>
          <dgm:animOne val="branch"/>
          <dgm:animLvl val="lvl"/>
        </dgm:presLayoutVars>
      </dgm:prSet>
      <dgm:spPr/>
    </dgm:pt>
    <dgm:pt modelId="{550488BF-6790-4C50-9BD4-9EED992367A1}" type="pres">
      <dgm:prSet presAssocID="{AB298898-A506-4EA8-882C-AAEAD457E351}" presName="thickLine" presStyleLbl="alignNode1" presStyleIdx="0" presStyleCnt="2"/>
      <dgm:spPr/>
    </dgm:pt>
    <dgm:pt modelId="{A2F49627-4919-4245-931B-F3A3F136DBD4}" type="pres">
      <dgm:prSet presAssocID="{AB298898-A506-4EA8-882C-AAEAD457E351}" presName="horz1" presStyleCnt="0"/>
      <dgm:spPr/>
    </dgm:pt>
    <dgm:pt modelId="{9083D080-A4E8-4043-B460-8197CA90ED20}" type="pres">
      <dgm:prSet presAssocID="{AB298898-A506-4EA8-882C-AAEAD457E351}" presName="tx1" presStyleLbl="revTx" presStyleIdx="0" presStyleCnt="2"/>
      <dgm:spPr/>
    </dgm:pt>
    <dgm:pt modelId="{FCDBA568-4AB4-4D04-93CD-53F94EA0001C}" type="pres">
      <dgm:prSet presAssocID="{AB298898-A506-4EA8-882C-AAEAD457E351}" presName="vert1" presStyleCnt="0"/>
      <dgm:spPr/>
    </dgm:pt>
    <dgm:pt modelId="{B2B049F0-8122-47FC-8116-87DE73D2B16D}" type="pres">
      <dgm:prSet presAssocID="{65E2CE10-5E92-4A08-B3CC-0B832BF6D5A9}" presName="thickLine" presStyleLbl="alignNode1" presStyleIdx="1" presStyleCnt="2"/>
      <dgm:spPr/>
    </dgm:pt>
    <dgm:pt modelId="{CF671FF4-C09B-4513-9223-C118004CAAE6}" type="pres">
      <dgm:prSet presAssocID="{65E2CE10-5E92-4A08-B3CC-0B832BF6D5A9}" presName="horz1" presStyleCnt="0"/>
      <dgm:spPr/>
    </dgm:pt>
    <dgm:pt modelId="{66AEE2BB-E3EB-49A2-A9EA-DDB09BCEB209}" type="pres">
      <dgm:prSet presAssocID="{65E2CE10-5E92-4A08-B3CC-0B832BF6D5A9}" presName="tx1" presStyleLbl="revTx" presStyleIdx="1" presStyleCnt="2"/>
      <dgm:spPr/>
    </dgm:pt>
    <dgm:pt modelId="{FA71D1A1-0FF3-4603-AA45-0FC59A39C0D1}" type="pres">
      <dgm:prSet presAssocID="{65E2CE10-5E92-4A08-B3CC-0B832BF6D5A9}" presName="vert1" presStyleCnt="0"/>
      <dgm:spPr/>
    </dgm:pt>
  </dgm:ptLst>
  <dgm:cxnLst>
    <dgm:cxn modelId="{C2E10504-B2DD-4C70-AED8-6787E31FA511}" type="presOf" srcId="{AB298898-A506-4EA8-882C-AAEAD457E351}" destId="{9083D080-A4E8-4043-B460-8197CA90ED20}" srcOrd="0" destOrd="0" presId="urn:microsoft.com/office/officeart/2008/layout/LinedList"/>
    <dgm:cxn modelId="{48B6FA18-A9E5-4077-B6B8-337C23CF9E3B}" type="presOf" srcId="{1BB49FEE-ED15-41DF-8A34-06A414D61155}" destId="{2EB51660-DB22-4815-9805-5532BCB187E8}" srcOrd="0" destOrd="0" presId="urn:microsoft.com/office/officeart/2008/layout/LinedList"/>
    <dgm:cxn modelId="{6E21BE28-A83F-45BB-9673-F369DD09A34F}" srcId="{1BB49FEE-ED15-41DF-8A34-06A414D61155}" destId="{AB298898-A506-4EA8-882C-AAEAD457E351}" srcOrd="0" destOrd="0" parTransId="{48D833BA-F092-4746-AAB9-87EE7863EDE7}" sibTransId="{2EDB88A8-8ED7-4E98-9A8D-4BBC41818AD7}"/>
    <dgm:cxn modelId="{372B406C-56B0-4DEB-B358-96189B39EFF1}" srcId="{1BB49FEE-ED15-41DF-8A34-06A414D61155}" destId="{65E2CE10-5E92-4A08-B3CC-0B832BF6D5A9}" srcOrd="1" destOrd="0" parTransId="{FC9F4482-B97E-42DA-BE6D-254AB229312A}" sibTransId="{84875818-FF3C-4F32-B0C7-A969DF9A08C2}"/>
    <dgm:cxn modelId="{CD7864B4-C0A5-4435-946C-42E2CFEA8438}" type="presOf" srcId="{65E2CE10-5E92-4A08-B3CC-0B832BF6D5A9}" destId="{66AEE2BB-E3EB-49A2-A9EA-DDB09BCEB209}" srcOrd="0" destOrd="0" presId="urn:microsoft.com/office/officeart/2008/layout/LinedList"/>
    <dgm:cxn modelId="{8134B9A6-4953-446A-B2C1-E5D25634B411}" type="presParOf" srcId="{2EB51660-DB22-4815-9805-5532BCB187E8}" destId="{550488BF-6790-4C50-9BD4-9EED992367A1}" srcOrd="0" destOrd="0" presId="urn:microsoft.com/office/officeart/2008/layout/LinedList"/>
    <dgm:cxn modelId="{A3A73526-5AB3-46E5-B950-963D6EF06381}" type="presParOf" srcId="{2EB51660-DB22-4815-9805-5532BCB187E8}" destId="{A2F49627-4919-4245-931B-F3A3F136DBD4}" srcOrd="1" destOrd="0" presId="urn:microsoft.com/office/officeart/2008/layout/LinedList"/>
    <dgm:cxn modelId="{DFD6FF2E-D769-45E2-B361-E7ABF2FE2169}" type="presParOf" srcId="{A2F49627-4919-4245-931B-F3A3F136DBD4}" destId="{9083D080-A4E8-4043-B460-8197CA90ED20}" srcOrd="0" destOrd="0" presId="urn:microsoft.com/office/officeart/2008/layout/LinedList"/>
    <dgm:cxn modelId="{059A68CE-7276-4967-BC1D-83895DC2FA7F}" type="presParOf" srcId="{A2F49627-4919-4245-931B-F3A3F136DBD4}" destId="{FCDBA568-4AB4-4D04-93CD-53F94EA0001C}" srcOrd="1" destOrd="0" presId="urn:microsoft.com/office/officeart/2008/layout/LinedList"/>
    <dgm:cxn modelId="{80BDB5AA-D3FA-462C-BE67-7FF6E314E97D}" type="presParOf" srcId="{2EB51660-DB22-4815-9805-5532BCB187E8}" destId="{B2B049F0-8122-47FC-8116-87DE73D2B16D}" srcOrd="2" destOrd="0" presId="urn:microsoft.com/office/officeart/2008/layout/LinedList"/>
    <dgm:cxn modelId="{85A83B5B-02AD-4C25-B409-1750A2950B13}" type="presParOf" srcId="{2EB51660-DB22-4815-9805-5532BCB187E8}" destId="{CF671FF4-C09B-4513-9223-C118004CAAE6}" srcOrd="3" destOrd="0" presId="urn:microsoft.com/office/officeart/2008/layout/LinedList"/>
    <dgm:cxn modelId="{F708DE55-8362-47BB-A258-DBDFDFC2A373}" type="presParOf" srcId="{CF671FF4-C09B-4513-9223-C118004CAAE6}" destId="{66AEE2BB-E3EB-49A2-A9EA-DDB09BCEB209}" srcOrd="0" destOrd="0" presId="urn:microsoft.com/office/officeart/2008/layout/LinedList"/>
    <dgm:cxn modelId="{B43C059E-3177-4929-A6C1-C9BFB7E99578}" type="presParOf" srcId="{CF671FF4-C09B-4513-9223-C118004CAAE6}" destId="{FA71D1A1-0FF3-4603-AA45-0FC59A39C0D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8E39A6-CD73-4767-BF1E-6889F69B403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88420D7-3B71-4BB8-82AA-071128C94466}">
      <dgm:prSet/>
      <dgm:spPr/>
      <dgm:t>
        <a:bodyPr/>
        <a:lstStyle/>
        <a:p>
          <a:r>
            <a:rPr lang="en-US"/>
            <a:t>Characteristics:</a:t>
          </a:r>
        </a:p>
      </dgm:t>
    </dgm:pt>
    <dgm:pt modelId="{41B7CFF4-1F48-4897-9E40-F565D036B338}" type="parTrans" cxnId="{BBCA3718-A626-4A91-8EBB-8C3A12D73B2C}">
      <dgm:prSet/>
      <dgm:spPr/>
      <dgm:t>
        <a:bodyPr/>
        <a:lstStyle/>
        <a:p>
          <a:endParaRPr lang="en-US"/>
        </a:p>
      </dgm:t>
    </dgm:pt>
    <dgm:pt modelId="{6366B32A-1637-4015-8334-69BAAB684219}" type="sibTrans" cxnId="{BBCA3718-A626-4A91-8EBB-8C3A12D73B2C}">
      <dgm:prSet/>
      <dgm:spPr/>
      <dgm:t>
        <a:bodyPr/>
        <a:lstStyle/>
        <a:p>
          <a:endParaRPr lang="en-US"/>
        </a:p>
      </dgm:t>
    </dgm:pt>
    <dgm:pt modelId="{0C383A61-263C-4684-AAF7-7D217B58A875}">
      <dgm:prSet/>
      <dgm:spPr/>
      <dgm:t>
        <a:bodyPr/>
        <a:lstStyle/>
        <a:p>
          <a:r>
            <a:rPr lang="en-US"/>
            <a:t>Separate memory for data and instructions.</a:t>
          </a:r>
        </a:p>
      </dgm:t>
    </dgm:pt>
    <dgm:pt modelId="{CF580DF3-813A-40C6-9276-7F137159DE23}" type="parTrans" cxnId="{AE01BA2C-7896-4542-8091-D926416D00F8}">
      <dgm:prSet/>
      <dgm:spPr/>
      <dgm:t>
        <a:bodyPr/>
        <a:lstStyle/>
        <a:p>
          <a:endParaRPr lang="en-US"/>
        </a:p>
      </dgm:t>
    </dgm:pt>
    <dgm:pt modelId="{6BBF1828-1979-4D50-B6A3-1910D3545E3F}" type="sibTrans" cxnId="{AE01BA2C-7896-4542-8091-D926416D00F8}">
      <dgm:prSet/>
      <dgm:spPr/>
      <dgm:t>
        <a:bodyPr/>
        <a:lstStyle/>
        <a:p>
          <a:endParaRPr lang="en-US"/>
        </a:p>
      </dgm:t>
    </dgm:pt>
    <dgm:pt modelId="{AB7F6009-768D-4D5D-AF68-0FE679B94DD5}">
      <dgm:prSet/>
      <dgm:spPr/>
      <dgm:t>
        <a:bodyPr/>
        <a:lstStyle/>
        <a:p>
          <a:r>
            <a:rPr lang="en-US"/>
            <a:t>Parallel access to both memories, allowing faster execution.</a:t>
          </a:r>
        </a:p>
      </dgm:t>
    </dgm:pt>
    <dgm:pt modelId="{496844C5-CA22-4DB8-A952-279BCC0D6A63}" type="parTrans" cxnId="{019B5AEE-796D-4530-9AD0-87CA0530B115}">
      <dgm:prSet/>
      <dgm:spPr/>
      <dgm:t>
        <a:bodyPr/>
        <a:lstStyle/>
        <a:p>
          <a:endParaRPr lang="en-US"/>
        </a:p>
      </dgm:t>
    </dgm:pt>
    <dgm:pt modelId="{B9CBC9BD-03C0-4C69-9A2D-A763E505CD5B}" type="sibTrans" cxnId="{019B5AEE-796D-4530-9AD0-87CA0530B115}">
      <dgm:prSet/>
      <dgm:spPr/>
      <dgm:t>
        <a:bodyPr/>
        <a:lstStyle/>
        <a:p>
          <a:endParaRPr lang="en-US"/>
        </a:p>
      </dgm:t>
    </dgm:pt>
    <dgm:pt modelId="{6528A3F7-C1C4-4847-A98E-C7BA530EC58E}">
      <dgm:prSet/>
      <dgm:spPr/>
      <dgm:t>
        <a:bodyPr/>
        <a:lstStyle/>
        <a:p>
          <a:r>
            <a:rPr lang="en-US"/>
            <a:t>Components:</a:t>
          </a:r>
        </a:p>
      </dgm:t>
    </dgm:pt>
    <dgm:pt modelId="{B13D231B-F263-4DD8-B880-94D24887AC3D}" type="parTrans" cxnId="{C3BEEE2E-303E-4704-9CFF-2F82368F0494}">
      <dgm:prSet/>
      <dgm:spPr/>
      <dgm:t>
        <a:bodyPr/>
        <a:lstStyle/>
        <a:p>
          <a:endParaRPr lang="en-US"/>
        </a:p>
      </dgm:t>
    </dgm:pt>
    <dgm:pt modelId="{FE17FBC6-2A27-4EDD-A1D6-8313EC9685E6}" type="sibTrans" cxnId="{C3BEEE2E-303E-4704-9CFF-2F82368F0494}">
      <dgm:prSet/>
      <dgm:spPr/>
      <dgm:t>
        <a:bodyPr/>
        <a:lstStyle/>
        <a:p>
          <a:endParaRPr lang="en-US"/>
        </a:p>
      </dgm:t>
    </dgm:pt>
    <dgm:pt modelId="{E005EF46-EDBD-462F-803B-BBF08B9D27C7}">
      <dgm:prSet/>
      <dgm:spPr/>
      <dgm:t>
        <a:bodyPr/>
        <a:lstStyle/>
        <a:p>
          <a:r>
            <a:rPr lang="en-US"/>
            <a:t>Instruction Memory: Stores program instructions.</a:t>
          </a:r>
        </a:p>
      </dgm:t>
    </dgm:pt>
    <dgm:pt modelId="{95BB9F70-0751-4DF8-B27D-1970CC47E4EF}" type="parTrans" cxnId="{5575D8C7-1454-4F41-AA39-1A66FB46C662}">
      <dgm:prSet/>
      <dgm:spPr/>
      <dgm:t>
        <a:bodyPr/>
        <a:lstStyle/>
        <a:p>
          <a:endParaRPr lang="en-US"/>
        </a:p>
      </dgm:t>
    </dgm:pt>
    <dgm:pt modelId="{DB2B6DA4-54B7-4F92-9863-5972A2B4372C}" type="sibTrans" cxnId="{5575D8C7-1454-4F41-AA39-1A66FB46C662}">
      <dgm:prSet/>
      <dgm:spPr/>
      <dgm:t>
        <a:bodyPr/>
        <a:lstStyle/>
        <a:p>
          <a:endParaRPr lang="en-US"/>
        </a:p>
      </dgm:t>
    </dgm:pt>
    <dgm:pt modelId="{DF72781B-AE71-4CBA-B16B-A0A5B45D106F}">
      <dgm:prSet/>
      <dgm:spPr/>
      <dgm:t>
        <a:bodyPr/>
        <a:lstStyle/>
        <a:p>
          <a:r>
            <a:rPr lang="en-US"/>
            <a:t>Data Memory: Stores data processed by the program.</a:t>
          </a:r>
        </a:p>
      </dgm:t>
    </dgm:pt>
    <dgm:pt modelId="{98D6BFF1-D97F-478E-AAEB-21ACF1C0EDA0}" type="parTrans" cxnId="{42EC3E2B-E109-41E0-A91C-A4477478C337}">
      <dgm:prSet/>
      <dgm:spPr/>
      <dgm:t>
        <a:bodyPr/>
        <a:lstStyle/>
        <a:p>
          <a:endParaRPr lang="en-US"/>
        </a:p>
      </dgm:t>
    </dgm:pt>
    <dgm:pt modelId="{62B0B435-632E-4377-AB16-B213E97D2F2E}" type="sibTrans" cxnId="{42EC3E2B-E109-41E0-A91C-A4477478C337}">
      <dgm:prSet/>
      <dgm:spPr/>
      <dgm:t>
        <a:bodyPr/>
        <a:lstStyle/>
        <a:p>
          <a:endParaRPr lang="en-US"/>
        </a:p>
      </dgm:t>
    </dgm:pt>
    <dgm:pt modelId="{3BE5F5CC-BE4D-4C6A-9925-414BA0161419}" type="pres">
      <dgm:prSet presAssocID="{B58E39A6-CD73-4767-BF1E-6889F69B4037}" presName="linear" presStyleCnt="0">
        <dgm:presLayoutVars>
          <dgm:animLvl val="lvl"/>
          <dgm:resizeHandles val="exact"/>
        </dgm:presLayoutVars>
      </dgm:prSet>
      <dgm:spPr/>
    </dgm:pt>
    <dgm:pt modelId="{97B932A9-51C3-4804-B852-F7CFDBDBD8AA}" type="pres">
      <dgm:prSet presAssocID="{088420D7-3B71-4BB8-82AA-071128C94466}" presName="parentText" presStyleLbl="node1" presStyleIdx="0" presStyleCnt="2">
        <dgm:presLayoutVars>
          <dgm:chMax val="0"/>
          <dgm:bulletEnabled val="1"/>
        </dgm:presLayoutVars>
      </dgm:prSet>
      <dgm:spPr/>
    </dgm:pt>
    <dgm:pt modelId="{6FECD3ED-DC24-4481-870D-AC332B366AFD}" type="pres">
      <dgm:prSet presAssocID="{088420D7-3B71-4BB8-82AA-071128C94466}" presName="childText" presStyleLbl="revTx" presStyleIdx="0" presStyleCnt="2">
        <dgm:presLayoutVars>
          <dgm:bulletEnabled val="1"/>
        </dgm:presLayoutVars>
      </dgm:prSet>
      <dgm:spPr/>
    </dgm:pt>
    <dgm:pt modelId="{FDA24C6C-B638-4AA3-82BD-1AC5E59302BF}" type="pres">
      <dgm:prSet presAssocID="{6528A3F7-C1C4-4847-A98E-C7BA530EC58E}" presName="parentText" presStyleLbl="node1" presStyleIdx="1" presStyleCnt="2">
        <dgm:presLayoutVars>
          <dgm:chMax val="0"/>
          <dgm:bulletEnabled val="1"/>
        </dgm:presLayoutVars>
      </dgm:prSet>
      <dgm:spPr/>
    </dgm:pt>
    <dgm:pt modelId="{D7D97784-72A2-4EA8-986D-48E50E2B4E47}" type="pres">
      <dgm:prSet presAssocID="{6528A3F7-C1C4-4847-A98E-C7BA530EC58E}" presName="childText" presStyleLbl="revTx" presStyleIdx="1" presStyleCnt="2">
        <dgm:presLayoutVars>
          <dgm:bulletEnabled val="1"/>
        </dgm:presLayoutVars>
      </dgm:prSet>
      <dgm:spPr/>
    </dgm:pt>
  </dgm:ptLst>
  <dgm:cxnLst>
    <dgm:cxn modelId="{58825903-073A-4825-98DC-3768E65F2346}" type="presOf" srcId="{6528A3F7-C1C4-4847-A98E-C7BA530EC58E}" destId="{FDA24C6C-B638-4AA3-82BD-1AC5E59302BF}" srcOrd="0" destOrd="0" presId="urn:microsoft.com/office/officeart/2005/8/layout/vList2"/>
    <dgm:cxn modelId="{0C6D770C-14EB-449B-BB10-A7C31D0032E6}" type="presOf" srcId="{088420D7-3B71-4BB8-82AA-071128C94466}" destId="{97B932A9-51C3-4804-B852-F7CFDBDBD8AA}" srcOrd="0" destOrd="0" presId="urn:microsoft.com/office/officeart/2005/8/layout/vList2"/>
    <dgm:cxn modelId="{55F53014-9716-48A1-A75C-A162E172CC31}" type="presOf" srcId="{DF72781B-AE71-4CBA-B16B-A0A5B45D106F}" destId="{D7D97784-72A2-4EA8-986D-48E50E2B4E47}" srcOrd="0" destOrd="1" presId="urn:microsoft.com/office/officeart/2005/8/layout/vList2"/>
    <dgm:cxn modelId="{BBCA3718-A626-4A91-8EBB-8C3A12D73B2C}" srcId="{B58E39A6-CD73-4767-BF1E-6889F69B4037}" destId="{088420D7-3B71-4BB8-82AA-071128C94466}" srcOrd="0" destOrd="0" parTransId="{41B7CFF4-1F48-4897-9E40-F565D036B338}" sibTransId="{6366B32A-1637-4015-8334-69BAAB684219}"/>
    <dgm:cxn modelId="{711DCB1C-B45D-4004-A704-208188E81DF6}" type="presOf" srcId="{AB7F6009-768D-4D5D-AF68-0FE679B94DD5}" destId="{6FECD3ED-DC24-4481-870D-AC332B366AFD}" srcOrd="0" destOrd="1" presId="urn:microsoft.com/office/officeart/2005/8/layout/vList2"/>
    <dgm:cxn modelId="{42EC3E2B-E109-41E0-A91C-A4477478C337}" srcId="{6528A3F7-C1C4-4847-A98E-C7BA530EC58E}" destId="{DF72781B-AE71-4CBA-B16B-A0A5B45D106F}" srcOrd="1" destOrd="0" parTransId="{98D6BFF1-D97F-478E-AAEB-21ACF1C0EDA0}" sibTransId="{62B0B435-632E-4377-AB16-B213E97D2F2E}"/>
    <dgm:cxn modelId="{AE01BA2C-7896-4542-8091-D926416D00F8}" srcId="{088420D7-3B71-4BB8-82AA-071128C94466}" destId="{0C383A61-263C-4684-AAF7-7D217B58A875}" srcOrd="0" destOrd="0" parTransId="{CF580DF3-813A-40C6-9276-7F137159DE23}" sibTransId="{6BBF1828-1979-4D50-B6A3-1910D3545E3F}"/>
    <dgm:cxn modelId="{C3BEEE2E-303E-4704-9CFF-2F82368F0494}" srcId="{B58E39A6-CD73-4767-BF1E-6889F69B4037}" destId="{6528A3F7-C1C4-4847-A98E-C7BA530EC58E}" srcOrd="1" destOrd="0" parTransId="{B13D231B-F263-4DD8-B880-94D24887AC3D}" sibTransId="{FE17FBC6-2A27-4EDD-A1D6-8313EC9685E6}"/>
    <dgm:cxn modelId="{C5A38A33-5F5D-45E5-AF1B-6E2B1A86F703}" type="presOf" srcId="{0C383A61-263C-4684-AAF7-7D217B58A875}" destId="{6FECD3ED-DC24-4481-870D-AC332B366AFD}" srcOrd="0" destOrd="0" presId="urn:microsoft.com/office/officeart/2005/8/layout/vList2"/>
    <dgm:cxn modelId="{AD232C93-C019-4F57-B14A-E11603C60A57}" type="presOf" srcId="{E005EF46-EDBD-462F-803B-BBF08B9D27C7}" destId="{D7D97784-72A2-4EA8-986D-48E50E2B4E47}" srcOrd="0" destOrd="0" presId="urn:microsoft.com/office/officeart/2005/8/layout/vList2"/>
    <dgm:cxn modelId="{5575D8C7-1454-4F41-AA39-1A66FB46C662}" srcId="{6528A3F7-C1C4-4847-A98E-C7BA530EC58E}" destId="{E005EF46-EDBD-462F-803B-BBF08B9D27C7}" srcOrd="0" destOrd="0" parTransId="{95BB9F70-0751-4DF8-B27D-1970CC47E4EF}" sibTransId="{DB2B6DA4-54B7-4F92-9863-5972A2B4372C}"/>
    <dgm:cxn modelId="{8D728ADF-14F0-4981-89CB-3F21A5A5A9E8}" type="presOf" srcId="{B58E39A6-CD73-4767-BF1E-6889F69B4037}" destId="{3BE5F5CC-BE4D-4C6A-9925-414BA0161419}" srcOrd="0" destOrd="0" presId="urn:microsoft.com/office/officeart/2005/8/layout/vList2"/>
    <dgm:cxn modelId="{019B5AEE-796D-4530-9AD0-87CA0530B115}" srcId="{088420D7-3B71-4BB8-82AA-071128C94466}" destId="{AB7F6009-768D-4D5D-AF68-0FE679B94DD5}" srcOrd="1" destOrd="0" parTransId="{496844C5-CA22-4DB8-A952-279BCC0D6A63}" sibTransId="{B9CBC9BD-03C0-4C69-9A2D-A763E505CD5B}"/>
    <dgm:cxn modelId="{28521162-2064-4EB1-BD62-FEE44E897A58}" type="presParOf" srcId="{3BE5F5CC-BE4D-4C6A-9925-414BA0161419}" destId="{97B932A9-51C3-4804-B852-F7CFDBDBD8AA}" srcOrd="0" destOrd="0" presId="urn:microsoft.com/office/officeart/2005/8/layout/vList2"/>
    <dgm:cxn modelId="{52F46931-B693-47F9-AF5A-E862E7E3D9A3}" type="presParOf" srcId="{3BE5F5CC-BE4D-4C6A-9925-414BA0161419}" destId="{6FECD3ED-DC24-4481-870D-AC332B366AFD}" srcOrd="1" destOrd="0" presId="urn:microsoft.com/office/officeart/2005/8/layout/vList2"/>
    <dgm:cxn modelId="{8C28F45C-929C-4D41-9598-3E7C342C9E98}" type="presParOf" srcId="{3BE5F5CC-BE4D-4C6A-9925-414BA0161419}" destId="{FDA24C6C-B638-4AA3-82BD-1AC5E59302BF}" srcOrd="2" destOrd="0" presId="urn:microsoft.com/office/officeart/2005/8/layout/vList2"/>
    <dgm:cxn modelId="{07C4E6DE-FB23-445F-9ED1-BA7D686336C2}" type="presParOf" srcId="{3BE5F5CC-BE4D-4C6A-9925-414BA0161419}" destId="{D7D97784-72A2-4EA8-986D-48E50E2B4E4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4F17A-2685-47B3-836A-167AEB42429B}">
      <dsp:nvSpPr>
        <dsp:cNvPr id="0" name=""/>
        <dsp:cNvSpPr/>
      </dsp:nvSpPr>
      <dsp:spPr>
        <a:xfrm>
          <a:off x="0" y="2518"/>
          <a:ext cx="711791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4AC4C9-F774-4FE9-9DB9-00AC47873E8A}">
      <dsp:nvSpPr>
        <dsp:cNvPr id="0" name=""/>
        <dsp:cNvSpPr/>
      </dsp:nvSpPr>
      <dsp:spPr>
        <a:xfrm>
          <a:off x="0" y="2518"/>
          <a:ext cx="7117918" cy="171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Computer architecture</a:t>
          </a:r>
          <a:r>
            <a:rPr lang="en-US" sz="2500" kern="1200"/>
            <a:t> refers to those attributes of a system visible to a programmer or, put another way, those attributes that have a direct impact on the logical execution of a program. </a:t>
          </a:r>
        </a:p>
      </dsp:txBody>
      <dsp:txXfrm>
        <a:off x="0" y="2518"/>
        <a:ext cx="7117918" cy="1717337"/>
      </dsp:txXfrm>
    </dsp:sp>
    <dsp:sp modelId="{57312D65-9E46-49A2-8E8B-6C22A41D4FD7}">
      <dsp:nvSpPr>
        <dsp:cNvPr id="0" name=""/>
        <dsp:cNvSpPr/>
      </dsp:nvSpPr>
      <dsp:spPr>
        <a:xfrm>
          <a:off x="0" y="1719855"/>
          <a:ext cx="7117918" cy="0"/>
        </a:xfrm>
        <a:prstGeom prst="line">
          <a:avLst/>
        </a:prstGeom>
        <a:solidFill>
          <a:schemeClr val="accent2">
            <a:hueOff val="-757869"/>
            <a:satOff val="-337"/>
            <a:lumOff val="3529"/>
            <a:alphaOff val="0"/>
          </a:schemeClr>
        </a:solidFill>
        <a:ln w="12700" cap="flat" cmpd="sng" algn="ctr">
          <a:solidFill>
            <a:schemeClr val="accent2">
              <a:hueOff val="-757869"/>
              <a:satOff val="-337"/>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881149-122B-4FCE-9388-3EC4404D712D}">
      <dsp:nvSpPr>
        <dsp:cNvPr id="0" name=""/>
        <dsp:cNvSpPr/>
      </dsp:nvSpPr>
      <dsp:spPr>
        <a:xfrm>
          <a:off x="0" y="1719855"/>
          <a:ext cx="7117918" cy="171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endParaRPr lang="en-US" sz="2500" kern="1200" dirty="0"/>
        </a:p>
      </dsp:txBody>
      <dsp:txXfrm>
        <a:off x="0" y="1719855"/>
        <a:ext cx="7117918" cy="1717337"/>
      </dsp:txXfrm>
    </dsp:sp>
    <dsp:sp modelId="{4D8C7957-BD69-4ACD-BFA8-545278DCF316}">
      <dsp:nvSpPr>
        <dsp:cNvPr id="0" name=""/>
        <dsp:cNvSpPr/>
      </dsp:nvSpPr>
      <dsp:spPr>
        <a:xfrm>
          <a:off x="0" y="3437193"/>
          <a:ext cx="7117918" cy="0"/>
        </a:xfrm>
        <a:prstGeom prst="line">
          <a:avLst/>
        </a:prstGeom>
        <a:solidFill>
          <a:schemeClr val="accent2">
            <a:hueOff val="-1515739"/>
            <a:satOff val="-674"/>
            <a:lumOff val="7057"/>
            <a:alphaOff val="0"/>
          </a:schemeClr>
        </a:solidFill>
        <a:ln w="12700" cap="flat" cmpd="sng" algn="ctr">
          <a:solidFill>
            <a:schemeClr val="accent2">
              <a:hueOff val="-1515739"/>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5AF585-F614-4541-9059-BD3F3C5019C4}">
      <dsp:nvSpPr>
        <dsp:cNvPr id="0" name=""/>
        <dsp:cNvSpPr/>
      </dsp:nvSpPr>
      <dsp:spPr>
        <a:xfrm>
          <a:off x="0" y="3437193"/>
          <a:ext cx="7117918" cy="171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Examples</a:t>
          </a:r>
          <a:r>
            <a:rPr lang="en-US" sz="2500" kern="1200"/>
            <a:t> of architectural attributes include the instruction set, the number of bits used to represent various data types (e.g., numbers, characters), I/O mechanisms, and techniques for addressing memory.</a:t>
          </a:r>
        </a:p>
      </dsp:txBody>
      <dsp:txXfrm>
        <a:off x="0" y="3437193"/>
        <a:ext cx="7117918" cy="1717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0D0D6-A7AA-478A-8147-7B3E61FC6FC0}">
      <dsp:nvSpPr>
        <dsp:cNvPr id="0" name=""/>
        <dsp:cNvSpPr/>
      </dsp:nvSpPr>
      <dsp:spPr>
        <a:xfrm>
          <a:off x="0" y="377754"/>
          <a:ext cx="5891471" cy="2144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tx1"/>
              </a:solidFill>
            </a:rPr>
            <a:t>Architecture</a:t>
          </a:r>
          <a:r>
            <a:rPr lang="en-US" sz="3900" kern="1200" dirty="0"/>
            <a:t> deals with the logical structure (what the computer does).</a:t>
          </a:r>
        </a:p>
      </dsp:txBody>
      <dsp:txXfrm>
        <a:off x="104691" y="482445"/>
        <a:ext cx="5682089" cy="1935228"/>
      </dsp:txXfrm>
    </dsp:sp>
    <dsp:sp modelId="{782996BD-CD87-4C9E-999C-A7DFF1DA338A}">
      <dsp:nvSpPr>
        <dsp:cNvPr id="0" name=""/>
        <dsp:cNvSpPr/>
      </dsp:nvSpPr>
      <dsp:spPr>
        <a:xfrm>
          <a:off x="0" y="2634684"/>
          <a:ext cx="5891471" cy="2144610"/>
        </a:xfrm>
        <a:prstGeom prst="roundRect">
          <a:avLst/>
        </a:prstGeom>
        <a:solidFill>
          <a:schemeClr val="accent5">
            <a:hueOff val="-1502858"/>
            <a:satOff val="455"/>
            <a:lumOff val="-135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tx1"/>
              </a:solidFill>
            </a:rPr>
            <a:t>Organization</a:t>
          </a:r>
          <a:r>
            <a:rPr lang="en-US" sz="3900" kern="1200" dirty="0"/>
            <a:t> focuses on the physical structure (how it does it).</a:t>
          </a:r>
        </a:p>
      </dsp:txBody>
      <dsp:txXfrm>
        <a:off x="104691" y="2739375"/>
        <a:ext cx="5682089" cy="1935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1D4F3-BE15-4E50-AD5A-25E659B7D9A4}">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61E67-8EB5-45BB-829A-3BE35B69919D}">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C78C48-F88E-4C88-8795-CD816408F790}">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US" sz="2500" kern="1200"/>
            <a:t>Structure: Refers to the way components are interconnected to form a complete system.</a:t>
          </a:r>
        </a:p>
      </dsp:txBody>
      <dsp:txXfrm>
        <a:off x="1701410" y="629"/>
        <a:ext cx="5416507" cy="1473082"/>
      </dsp:txXfrm>
    </dsp:sp>
    <dsp:sp modelId="{AAF9B093-30B2-4CFF-B0C8-CEF623E5FBD5}">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FF552-7DF7-4B5A-BE81-68DEFD2B8931}">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1BB763-DB91-4AC0-B30B-98131C9CD980}">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US" sz="2500" kern="1200"/>
            <a:t>Examples: CPU, memory, I/O devices, interconnects.</a:t>
          </a:r>
        </a:p>
      </dsp:txBody>
      <dsp:txXfrm>
        <a:off x="1701410" y="1841983"/>
        <a:ext cx="5416507" cy="1473082"/>
      </dsp:txXfrm>
    </dsp:sp>
    <dsp:sp modelId="{2D273FAE-0193-4C84-93A4-8E403CBDC324}">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802A4-A860-490C-84C8-AF420D6BC170}">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FB1484-9A57-4263-A8A0-0F6C7EB4206E}">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US" sz="2500" kern="1200"/>
            <a:t>Function: Describes the purpose of each component in processing data.</a:t>
          </a:r>
        </a:p>
      </dsp:txBody>
      <dsp:txXfrm>
        <a:off x="1701410" y="3683336"/>
        <a:ext cx="5416507" cy="14730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6394C-8CDE-42AF-A0F2-2ED32125BE25}">
      <dsp:nvSpPr>
        <dsp:cNvPr id="0" name=""/>
        <dsp:cNvSpPr/>
      </dsp:nvSpPr>
      <dsp:spPr>
        <a:xfrm>
          <a:off x="0" y="531"/>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37A9DB-95B3-4D6A-88CF-567367201255}">
      <dsp:nvSpPr>
        <dsp:cNvPr id="0" name=""/>
        <dsp:cNvSpPr/>
      </dsp:nvSpPr>
      <dsp:spPr>
        <a:xfrm>
          <a:off x="0" y="531"/>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PH" sz="3100" kern="1200"/>
            <a:t>Input: Accept data (e.g., via keyboard, sensors).</a:t>
          </a:r>
          <a:endParaRPr lang="en-US" sz="3100" kern="1200"/>
        </a:p>
      </dsp:txBody>
      <dsp:txXfrm>
        <a:off x="0" y="531"/>
        <a:ext cx="10659110" cy="870055"/>
      </dsp:txXfrm>
    </dsp:sp>
    <dsp:sp modelId="{66A19E8D-FE0E-4F02-999C-7AC6294BB6D2}">
      <dsp:nvSpPr>
        <dsp:cNvPr id="0" name=""/>
        <dsp:cNvSpPr/>
      </dsp:nvSpPr>
      <dsp:spPr>
        <a:xfrm>
          <a:off x="0" y="870586"/>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9DD932-F02B-49D6-A978-43944D4FC5B8}">
      <dsp:nvSpPr>
        <dsp:cNvPr id="0" name=""/>
        <dsp:cNvSpPr/>
      </dsp:nvSpPr>
      <dsp:spPr>
        <a:xfrm>
          <a:off x="0" y="870586"/>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PH" sz="3100" kern="1200"/>
            <a:t>Processing: Execute instructions (e.g., using CPU).</a:t>
          </a:r>
          <a:endParaRPr lang="en-US" sz="3100" kern="1200"/>
        </a:p>
      </dsp:txBody>
      <dsp:txXfrm>
        <a:off x="0" y="870586"/>
        <a:ext cx="10659110" cy="870055"/>
      </dsp:txXfrm>
    </dsp:sp>
    <dsp:sp modelId="{7C05F47F-87B8-4297-82C9-75934E62EFAE}">
      <dsp:nvSpPr>
        <dsp:cNvPr id="0" name=""/>
        <dsp:cNvSpPr/>
      </dsp:nvSpPr>
      <dsp:spPr>
        <a:xfrm>
          <a:off x="0" y="1740641"/>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137F5-B663-4389-B7FE-D4C02B0910C9}">
      <dsp:nvSpPr>
        <dsp:cNvPr id="0" name=""/>
        <dsp:cNvSpPr/>
      </dsp:nvSpPr>
      <dsp:spPr>
        <a:xfrm>
          <a:off x="0" y="1740641"/>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PH" sz="3100" kern="1200"/>
            <a:t>Storage: Save data temporarily or permanently (e.g., RAM, HDD).</a:t>
          </a:r>
          <a:endParaRPr lang="en-US" sz="3100" kern="1200"/>
        </a:p>
      </dsp:txBody>
      <dsp:txXfrm>
        <a:off x="0" y="1740641"/>
        <a:ext cx="10659110" cy="870055"/>
      </dsp:txXfrm>
    </dsp:sp>
    <dsp:sp modelId="{F16BE63C-5656-4088-9399-10027A62F8AB}">
      <dsp:nvSpPr>
        <dsp:cNvPr id="0" name=""/>
        <dsp:cNvSpPr/>
      </dsp:nvSpPr>
      <dsp:spPr>
        <a:xfrm>
          <a:off x="0" y="2610696"/>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9C5CB3-DFFE-4E6C-8322-CBA7757661DE}">
      <dsp:nvSpPr>
        <dsp:cNvPr id="0" name=""/>
        <dsp:cNvSpPr/>
      </dsp:nvSpPr>
      <dsp:spPr>
        <a:xfrm>
          <a:off x="0" y="2610696"/>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PH" sz="3100" kern="1200"/>
            <a:t>Output: Deliver results (e.g., screen, printer).</a:t>
          </a:r>
          <a:endParaRPr lang="en-US" sz="3100" kern="1200"/>
        </a:p>
      </dsp:txBody>
      <dsp:txXfrm>
        <a:off x="0" y="2610696"/>
        <a:ext cx="10659110" cy="870055"/>
      </dsp:txXfrm>
    </dsp:sp>
    <dsp:sp modelId="{DF274A1B-6F2C-454B-BA57-7F0E4BF6B06F}">
      <dsp:nvSpPr>
        <dsp:cNvPr id="0" name=""/>
        <dsp:cNvSpPr/>
      </dsp:nvSpPr>
      <dsp:spPr>
        <a:xfrm>
          <a:off x="0" y="3480751"/>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EFC70-3E40-48FA-B9E7-85D6C15F12F6}">
      <dsp:nvSpPr>
        <dsp:cNvPr id="0" name=""/>
        <dsp:cNvSpPr/>
      </dsp:nvSpPr>
      <dsp:spPr>
        <a:xfrm>
          <a:off x="0" y="3480751"/>
          <a:ext cx="1065911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PH" sz="3100" kern="1200"/>
            <a:t>Control: Manage data flow and operations.</a:t>
          </a:r>
          <a:endParaRPr lang="en-US" sz="3100" kern="1200"/>
        </a:p>
      </dsp:txBody>
      <dsp:txXfrm>
        <a:off x="0" y="3480751"/>
        <a:ext cx="1065911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E5BAA-398E-4E0B-A086-EBBA8F2CD338}">
      <dsp:nvSpPr>
        <dsp:cNvPr id="0" name=""/>
        <dsp:cNvSpPr/>
      </dsp:nvSpPr>
      <dsp:spPr>
        <a:xfrm>
          <a:off x="0" y="0"/>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F2DDF6-D8D4-420D-842C-D96542F9BD5F}">
      <dsp:nvSpPr>
        <dsp:cNvPr id="0" name=""/>
        <dsp:cNvSpPr/>
      </dsp:nvSpPr>
      <dsp:spPr>
        <a:xfrm>
          <a:off x="0" y="0"/>
          <a:ext cx="1065911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Control Unit (CU): Manages execution.</a:t>
          </a:r>
        </a:p>
      </dsp:txBody>
      <dsp:txXfrm>
        <a:off x="0" y="0"/>
        <a:ext cx="10659110" cy="1087834"/>
      </dsp:txXfrm>
    </dsp:sp>
    <dsp:sp modelId="{959579BD-0114-4AD4-8F0A-3A9D4E414811}">
      <dsp:nvSpPr>
        <dsp:cNvPr id="0" name=""/>
        <dsp:cNvSpPr/>
      </dsp:nvSpPr>
      <dsp:spPr>
        <a:xfrm>
          <a:off x="0" y="1087834"/>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910D6A-C0C5-424B-88C2-F2A8AF7DDAA4}">
      <dsp:nvSpPr>
        <dsp:cNvPr id="0" name=""/>
        <dsp:cNvSpPr/>
      </dsp:nvSpPr>
      <dsp:spPr>
        <a:xfrm>
          <a:off x="0" y="1087834"/>
          <a:ext cx="1065911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Arithmetic Logic Unit (ALU): Performs calculations.</a:t>
          </a:r>
        </a:p>
      </dsp:txBody>
      <dsp:txXfrm>
        <a:off x="0" y="1087834"/>
        <a:ext cx="10659110" cy="1087834"/>
      </dsp:txXfrm>
    </dsp:sp>
    <dsp:sp modelId="{F5C4E420-4E0C-44C1-A4E6-5E7D4B1DC7FC}">
      <dsp:nvSpPr>
        <dsp:cNvPr id="0" name=""/>
        <dsp:cNvSpPr/>
      </dsp:nvSpPr>
      <dsp:spPr>
        <a:xfrm>
          <a:off x="0" y="2175669"/>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055B7-0FDA-4021-B02D-BE9B73F70B3E}">
      <dsp:nvSpPr>
        <dsp:cNvPr id="0" name=""/>
        <dsp:cNvSpPr/>
      </dsp:nvSpPr>
      <dsp:spPr>
        <a:xfrm>
          <a:off x="0" y="2175669"/>
          <a:ext cx="1065911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Memory Unit: Stores data and instructions.</a:t>
          </a:r>
        </a:p>
      </dsp:txBody>
      <dsp:txXfrm>
        <a:off x="0" y="2175669"/>
        <a:ext cx="10659110" cy="1087834"/>
      </dsp:txXfrm>
    </dsp:sp>
    <dsp:sp modelId="{6514F7F2-FE54-4AE3-99D7-C805AC5B9374}">
      <dsp:nvSpPr>
        <dsp:cNvPr id="0" name=""/>
        <dsp:cNvSpPr/>
      </dsp:nvSpPr>
      <dsp:spPr>
        <a:xfrm>
          <a:off x="0" y="3263503"/>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182408-A2CB-4BD2-B190-6F7E7518931E}">
      <dsp:nvSpPr>
        <dsp:cNvPr id="0" name=""/>
        <dsp:cNvSpPr/>
      </dsp:nvSpPr>
      <dsp:spPr>
        <a:xfrm>
          <a:off x="0" y="3263503"/>
          <a:ext cx="1065911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Input/Output Devices: Facilitate data transfer.</a:t>
          </a:r>
        </a:p>
      </dsp:txBody>
      <dsp:txXfrm>
        <a:off x="0" y="3263503"/>
        <a:ext cx="1065911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F2347-5031-4ACE-9F82-C73B572ECCB6}">
      <dsp:nvSpPr>
        <dsp:cNvPr id="0" name=""/>
        <dsp:cNvSpPr/>
      </dsp:nvSpPr>
      <dsp:spPr>
        <a:xfrm>
          <a:off x="0" y="1104"/>
          <a:ext cx="5891471" cy="8634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Advantages:</a:t>
          </a:r>
        </a:p>
      </dsp:txBody>
      <dsp:txXfrm>
        <a:off x="42151" y="43255"/>
        <a:ext cx="5807169" cy="779158"/>
      </dsp:txXfrm>
    </dsp:sp>
    <dsp:sp modelId="{95BEAE07-CC52-4AA5-8F8D-D699A7030891}">
      <dsp:nvSpPr>
        <dsp:cNvPr id="0" name=""/>
        <dsp:cNvSpPr/>
      </dsp:nvSpPr>
      <dsp:spPr>
        <a:xfrm>
          <a:off x="0" y="864564"/>
          <a:ext cx="5891471" cy="175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054"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t>Simplifies design with a single memory.</a:t>
          </a:r>
        </a:p>
        <a:p>
          <a:pPr marL="285750" lvl="1" indent="-285750" algn="l" defTabSz="1244600">
            <a:lnSpc>
              <a:spcPct val="90000"/>
            </a:lnSpc>
            <a:spcBef>
              <a:spcPct val="0"/>
            </a:spcBef>
            <a:spcAft>
              <a:spcPct val="20000"/>
            </a:spcAft>
            <a:buChar char="•"/>
          </a:pPr>
          <a:r>
            <a:rPr lang="en-US" sz="2800" kern="1200"/>
            <a:t>Flexibility in software programming.</a:t>
          </a:r>
        </a:p>
      </dsp:txBody>
      <dsp:txXfrm>
        <a:off x="0" y="864564"/>
        <a:ext cx="5891471" cy="1751220"/>
      </dsp:txXfrm>
    </dsp:sp>
    <dsp:sp modelId="{D7FE28CF-4085-4341-B53E-A246F9936C1C}">
      <dsp:nvSpPr>
        <dsp:cNvPr id="0" name=""/>
        <dsp:cNvSpPr/>
      </dsp:nvSpPr>
      <dsp:spPr>
        <a:xfrm>
          <a:off x="0" y="2615784"/>
          <a:ext cx="5891471" cy="863460"/>
        </a:xfrm>
        <a:prstGeom prst="roundRect">
          <a:avLst/>
        </a:prstGeom>
        <a:solidFill>
          <a:schemeClr val="accent2">
            <a:hueOff val="-1515739"/>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Limitations:</a:t>
          </a:r>
        </a:p>
      </dsp:txBody>
      <dsp:txXfrm>
        <a:off x="42151" y="2657935"/>
        <a:ext cx="5807169" cy="779158"/>
      </dsp:txXfrm>
    </dsp:sp>
    <dsp:sp modelId="{7B8C84F9-04DF-44B4-94CB-AA61151E6631}">
      <dsp:nvSpPr>
        <dsp:cNvPr id="0" name=""/>
        <dsp:cNvSpPr/>
      </dsp:nvSpPr>
      <dsp:spPr>
        <a:xfrm>
          <a:off x="0" y="3479244"/>
          <a:ext cx="5891471" cy="167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054"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t>Von Neumann Bottleneck: Slower performance due to sequential data transfer between CPU and memory.</a:t>
          </a:r>
        </a:p>
      </dsp:txBody>
      <dsp:txXfrm>
        <a:off x="0" y="3479244"/>
        <a:ext cx="5891471" cy="16767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488BF-6790-4C50-9BD4-9EED992367A1}">
      <dsp:nvSpPr>
        <dsp:cNvPr id="0" name=""/>
        <dsp:cNvSpPr/>
      </dsp:nvSpPr>
      <dsp:spPr>
        <a:xfrm>
          <a:off x="0" y="0"/>
          <a:ext cx="711791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83D080-A4E8-4043-B460-8197CA90ED20}">
      <dsp:nvSpPr>
        <dsp:cNvPr id="0" name=""/>
        <dsp:cNvSpPr/>
      </dsp:nvSpPr>
      <dsp:spPr>
        <a:xfrm>
          <a:off x="0" y="0"/>
          <a:ext cx="7117918" cy="257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Harvard Architecture is the computer architecture that contains separate storage and separate buses (signal path) for instruction and data. It was basically developed to overcome the bottleneck of Von Neumann’s Architecture. </a:t>
          </a:r>
        </a:p>
      </dsp:txBody>
      <dsp:txXfrm>
        <a:off x="0" y="0"/>
        <a:ext cx="7117918" cy="2578524"/>
      </dsp:txXfrm>
    </dsp:sp>
    <dsp:sp modelId="{B2B049F0-8122-47FC-8116-87DE73D2B16D}">
      <dsp:nvSpPr>
        <dsp:cNvPr id="0" name=""/>
        <dsp:cNvSpPr/>
      </dsp:nvSpPr>
      <dsp:spPr>
        <a:xfrm>
          <a:off x="0" y="2578524"/>
          <a:ext cx="7117918" cy="0"/>
        </a:xfrm>
        <a:prstGeom prst="line">
          <a:avLst/>
        </a:prstGeom>
        <a:solidFill>
          <a:schemeClr val="accent2">
            <a:hueOff val="-1515739"/>
            <a:satOff val="-674"/>
            <a:lumOff val="7057"/>
            <a:alphaOff val="0"/>
          </a:schemeClr>
        </a:solidFill>
        <a:ln w="12700" cap="flat" cmpd="sng" algn="ctr">
          <a:solidFill>
            <a:schemeClr val="accent2">
              <a:hueOff val="-1515739"/>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AEE2BB-E3EB-49A2-A9EA-DDB09BCEB209}">
      <dsp:nvSpPr>
        <dsp:cNvPr id="0" name=""/>
        <dsp:cNvSpPr/>
      </dsp:nvSpPr>
      <dsp:spPr>
        <a:xfrm>
          <a:off x="0" y="2578524"/>
          <a:ext cx="7117918" cy="257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It is a type of computer architecture that keeps programme data and instructions in storage and signal channels that are physically independent from one another.</a:t>
          </a:r>
          <a:endParaRPr lang="en-US" sz="2800" kern="1200"/>
        </a:p>
      </dsp:txBody>
      <dsp:txXfrm>
        <a:off x="0" y="2578524"/>
        <a:ext cx="7117918" cy="25785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932A9-51C3-4804-B852-F7CFDBDBD8AA}">
      <dsp:nvSpPr>
        <dsp:cNvPr id="0" name=""/>
        <dsp:cNvSpPr/>
      </dsp:nvSpPr>
      <dsp:spPr>
        <a:xfrm>
          <a:off x="0" y="36474"/>
          <a:ext cx="5891471" cy="8394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Characteristics:</a:t>
          </a:r>
        </a:p>
      </dsp:txBody>
      <dsp:txXfrm>
        <a:off x="40980" y="77454"/>
        <a:ext cx="5809511" cy="757514"/>
      </dsp:txXfrm>
    </dsp:sp>
    <dsp:sp modelId="{6FECD3ED-DC24-4481-870D-AC332B366AFD}">
      <dsp:nvSpPr>
        <dsp:cNvPr id="0" name=""/>
        <dsp:cNvSpPr/>
      </dsp:nvSpPr>
      <dsp:spPr>
        <a:xfrm>
          <a:off x="0" y="875949"/>
          <a:ext cx="5891471" cy="170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05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Separate memory for data and instructions.</a:t>
          </a:r>
        </a:p>
        <a:p>
          <a:pPr marL="228600" lvl="1" indent="-228600" algn="l" defTabSz="1200150">
            <a:lnSpc>
              <a:spcPct val="90000"/>
            </a:lnSpc>
            <a:spcBef>
              <a:spcPct val="0"/>
            </a:spcBef>
            <a:spcAft>
              <a:spcPct val="20000"/>
            </a:spcAft>
            <a:buChar char="•"/>
          </a:pPr>
          <a:r>
            <a:rPr lang="en-US" sz="2700" kern="1200"/>
            <a:t>Parallel access to both memories, allowing faster execution.</a:t>
          </a:r>
        </a:p>
      </dsp:txBody>
      <dsp:txXfrm>
        <a:off x="0" y="875949"/>
        <a:ext cx="5891471" cy="1702575"/>
      </dsp:txXfrm>
    </dsp:sp>
    <dsp:sp modelId="{FDA24C6C-B638-4AA3-82BD-1AC5E59302BF}">
      <dsp:nvSpPr>
        <dsp:cNvPr id="0" name=""/>
        <dsp:cNvSpPr/>
      </dsp:nvSpPr>
      <dsp:spPr>
        <a:xfrm>
          <a:off x="0" y="2578524"/>
          <a:ext cx="5891471" cy="839474"/>
        </a:xfrm>
        <a:prstGeom prst="roundRect">
          <a:avLst/>
        </a:prstGeom>
        <a:solidFill>
          <a:schemeClr val="accent5">
            <a:hueOff val="-1502858"/>
            <a:satOff val="455"/>
            <a:lumOff val="-135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Components:</a:t>
          </a:r>
        </a:p>
      </dsp:txBody>
      <dsp:txXfrm>
        <a:off x="40980" y="2619504"/>
        <a:ext cx="5809511" cy="757514"/>
      </dsp:txXfrm>
    </dsp:sp>
    <dsp:sp modelId="{D7D97784-72A2-4EA8-986D-48E50E2B4E47}">
      <dsp:nvSpPr>
        <dsp:cNvPr id="0" name=""/>
        <dsp:cNvSpPr/>
      </dsp:nvSpPr>
      <dsp:spPr>
        <a:xfrm>
          <a:off x="0" y="3417999"/>
          <a:ext cx="5891471" cy="170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05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Instruction Memory: Stores program instructions.</a:t>
          </a:r>
        </a:p>
        <a:p>
          <a:pPr marL="228600" lvl="1" indent="-228600" algn="l" defTabSz="1200150">
            <a:lnSpc>
              <a:spcPct val="90000"/>
            </a:lnSpc>
            <a:spcBef>
              <a:spcPct val="0"/>
            </a:spcBef>
            <a:spcAft>
              <a:spcPct val="20000"/>
            </a:spcAft>
            <a:buChar char="•"/>
          </a:pPr>
          <a:r>
            <a:rPr lang="en-US" sz="2700" kern="1200"/>
            <a:t>Data Memory: Stores data processed by the program.</a:t>
          </a:r>
        </a:p>
      </dsp:txBody>
      <dsp:txXfrm>
        <a:off x="0" y="3417999"/>
        <a:ext cx="5891471" cy="17025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16633-7CC5-4283-9D45-D726F32CFC95}" type="datetimeFigureOut">
              <a:rPr lang="en-PH" smtClean="0"/>
              <a:t>25/11/2024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F88F89-49CA-4117-ADD3-BF025DB7E077}" type="slidenum">
              <a:rPr lang="en-PH" smtClean="0"/>
              <a:t>‹#›</a:t>
            </a:fld>
            <a:endParaRPr lang="en-PH"/>
          </a:p>
        </p:txBody>
      </p:sp>
    </p:spTree>
    <p:extLst>
      <p:ext uri="{BB962C8B-B14F-4D97-AF65-F5344CB8AC3E}">
        <p14:creationId xmlns:p14="http://schemas.microsoft.com/office/powerpoint/2010/main" val="1907902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eeksforgeeks.org/what-are-the-functions-of-a-cpu/"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a:t>
            </a:r>
            <a:r>
              <a:rPr lang="en-US" sz="1200" dirty="0">
                <a:solidFill>
                  <a:schemeClr val="tx1">
                    <a:lumMod val="95000"/>
                    <a:lumOff val="5000"/>
                  </a:schemeClr>
                </a:solidFill>
              </a:rPr>
              <a:t>Organizational attributes include those hardware details transparent to the programmer, such as control signals; interfaces between the computer and peripherals; and the memory technology used.</a:t>
            </a:r>
          </a:p>
          <a:p>
            <a:endParaRPr lang="en-PH" dirty="0"/>
          </a:p>
        </p:txBody>
      </p:sp>
      <p:sp>
        <p:nvSpPr>
          <p:cNvPr id="4" name="Slide Number Placeholder 3"/>
          <p:cNvSpPr>
            <a:spLocks noGrp="1"/>
          </p:cNvSpPr>
          <p:nvPr>
            <p:ph type="sldNum" sz="quarter" idx="5"/>
          </p:nvPr>
        </p:nvSpPr>
        <p:spPr/>
        <p:txBody>
          <a:bodyPr/>
          <a:lstStyle/>
          <a:p>
            <a:fld id="{1DF88F89-49CA-4117-ADD3-BF025DB7E077}" type="slidenum">
              <a:rPr lang="en-PH" smtClean="0"/>
              <a:t>2</a:t>
            </a:fld>
            <a:endParaRPr lang="en-PH"/>
          </a:p>
        </p:txBody>
      </p:sp>
    </p:spTree>
    <p:extLst>
      <p:ext uri="{BB962C8B-B14F-4D97-AF65-F5344CB8AC3E}">
        <p14:creationId xmlns:p14="http://schemas.microsoft.com/office/powerpoint/2010/main" val="402176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gn="just">
              <a:lnSpc>
                <a:spcPct val="100000"/>
              </a:lnSpc>
              <a:spcBef>
                <a:spcPts val="95"/>
              </a:spcBef>
            </a:pPr>
            <a:r>
              <a:rPr lang="en-US" sz="1200" spc="-5" dirty="0">
                <a:latin typeface="Verdana"/>
                <a:cs typeface="Verdana"/>
              </a:rPr>
              <a:t>Some</a:t>
            </a:r>
            <a:r>
              <a:rPr lang="en-US" sz="1200" dirty="0">
                <a:latin typeface="Verdana"/>
                <a:cs typeface="Verdana"/>
              </a:rPr>
              <a:t> </a:t>
            </a:r>
            <a:r>
              <a:rPr lang="en-US" sz="1200" spc="-5" dirty="0">
                <a:latin typeface="Verdana"/>
                <a:cs typeface="Verdana"/>
              </a:rPr>
              <a:t>computers</a:t>
            </a:r>
            <a:r>
              <a:rPr lang="en-US" sz="1200" spc="5" dirty="0">
                <a:latin typeface="Verdana"/>
                <a:cs typeface="Verdana"/>
              </a:rPr>
              <a:t> </a:t>
            </a:r>
            <a:r>
              <a:rPr lang="en-US" sz="1200" spc="-5" dirty="0">
                <a:latin typeface="Verdana"/>
                <a:cs typeface="Verdana"/>
              </a:rPr>
              <a:t>of</a:t>
            </a:r>
            <a:r>
              <a:rPr lang="en-US" sz="1200" spc="-10" dirty="0">
                <a:latin typeface="Verdana"/>
                <a:cs typeface="Verdana"/>
              </a:rPr>
              <a:t> </a:t>
            </a:r>
            <a:r>
              <a:rPr lang="en-US" sz="1200" dirty="0">
                <a:latin typeface="Verdana"/>
                <a:cs typeface="Verdana"/>
              </a:rPr>
              <a:t>this</a:t>
            </a:r>
            <a:r>
              <a:rPr lang="en-US" sz="1200" spc="-10" dirty="0">
                <a:latin typeface="Verdana"/>
                <a:cs typeface="Verdana"/>
              </a:rPr>
              <a:t> </a:t>
            </a:r>
            <a:r>
              <a:rPr lang="en-US" sz="1200" spc="-5" dirty="0">
                <a:latin typeface="Verdana"/>
                <a:cs typeface="Verdana"/>
              </a:rPr>
              <a:t>generation </a:t>
            </a:r>
            <a:r>
              <a:rPr lang="en-US" sz="1200" spc="-10" dirty="0">
                <a:latin typeface="Verdana"/>
                <a:cs typeface="Verdana"/>
              </a:rPr>
              <a:t>were:</a:t>
            </a:r>
            <a:endParaRPr lang="en-US" sz="1200" dirty="0">
              <a:latin typeface="Verdana"/>
              <a:cs typeface="Verdana"/>
            </a:endParaRPr>
          </a:p>
          <a:p>
            <a:pPr marL="469265" indent="-228600">
              <a:lnSpc>
                <a:spcPct val="100000"/>
              </a:lnSpc>
              <a:spcBef>
                <a:spcPts val="910"/>
              </a:spcBef>
              <a:buFont typeface="Symbol"/>
              <a:buChar char=""/>
              <a:tabLst>
                <a:tab pos="469265" algn="l"/>
                <a:tab pos="469900" algn="l"/>
              </a:tabLst>
            </a:pPr>
            <a:r>
              <a:rPr lang="en-US" sz="1200" spc="-10" dirty="0">
                <a:latin typeface="Verdana"/>
                <a:cs typeface="Verdana"/>
              </a:rPr>
              <a:t>ENIAC</a:t>
            </a:r>
            <a:endParaRPr lang="en-US"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US" sz="1200" spc="-5" dirty="0">
                <a:latin typeface="Verdana"/>
                <a:cs typeface="Verdana"/>
              </a:rPr>
              <a:t>EDVAC</a:t>
            </a:r>
            <a:endParaRPr lang="en-US"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US" sz="1200" spc="-5" dirty="0">
                <a:latin typeface="Verdana"/>
                <a:cs typeface="Verdana"/>
              </a:rPr>
              <a:t>UNIVAC</a:t>
            </a:r>
            <a:endParaRPr lang="en-US"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US" sz="1200" spc="-5" dirty="0">
                <a:latin typeface="Verdana"/>
                <a:cs typeface="Verdana"/>
              </a:rPr>
              <a:t>IBM-701</a:t>
            </a:r>
            <a:endParaRPr lang="en-US"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US" sz="1200" spc="-5" dirty="0">
                <a:latin typeface="Verdana"/>
                <a:cs typeface="Verdana"/>
              </a:rPr>
              <a:t>IBM-650</a:t>
            </a:r>
            <a:endParaRPr lang="en-US" sz="1200" dirty="0">
              <a:latin typeface="Verdana"/>
              <a:cs typeface="Verdana"/>
            </a:endParaRPr>
          </a:p>
          <a:p>
            <a:endParaRPr lang="en-PH" dirty="0"/>
          </a:p>
        </p:txBody>
      </p:sp>
      <p:sp>
        <p:nvSpPr>
          <p:cNvPr id="4" name="Slide Number Placeholder 3"/>
          <p:cNvSpPr>
            <a:spLocks noGrp="1"/>
          </p:cNvSpPr>
          <p:nvPr>
            <p:ph type="sldNum" sz="quarter" idx="5"/>
          </p:nvPr>
        </p:nvSpPr>
        <p:spPr/>
        <p:txBody>
          <a:bodyPr/>
          <a:lstStyle/>
          <a:p>
            <a:fld id="{BF105DB2-FD3E-441D-8B7E-7AE83ECE27B3}" type="slidenum">
              <a:rPr lang="en-PH" smtClean="0"/>
              <a:t>8</a:t>
            </a:fld>
            <a:endParaRPr lang="en-PH"/>
          </a:p>
        </p:txBody>
      </p:sp>
    </p:spTree>
    <p:extLst>
      <p:ext uri="{BB962C8B-B14F-4D97-AF65-F5344CB8AC3E}">
        <p14:creationId xmlns:p14="http://schemas.microsoft.com/office/powerpoint/2010/main" val="411688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200" spc="-5" dirty="0">
                <a:latin typeface="Verdana"/>
                <a:cs typeface="Verdana"/>
              </a:rPr>
              <a:t>Some</a:t>
            </a:r>
            <a:r>
              <a:rPr lang="en-US" sz="1200" dirty="0">
                <a:latin typeface="Verdana"/>
                <a:cs typeface="Verdana"/>
              </a:rPr>
              <a:t> </a:t>
            </a:r>
            <a:r>
              <a:rPr lang="en-US" sz="1200" spc="-5" dirty="0">
                <a:latin typeface="Verdana"/>
                <a:cs typeface="Verdana"/>
              </a:rPr>
              <a:t>computers</a:t>
            </a:r>
            <a:r>
              <a:rPr lang="en-US" sz="1200" spc="5" dirty="0">
                <a:latin typeface="Verdana"/>
                <a:cs typeface="Verdana"/>
              </a:rPr>
              <a:t> </a:t>
            </a:r>
            <a:r>
              <a:rPr lang="en-US" sz="1200" spc="-5" dirty="0">
                <a:latin typeface="Verdana"/>
                <a:cs typeface="Verdana"/>
              </a:rPr>
              <a:t>of</a:t>
            </a:r>
            <a:r>
              <a:rPr lang="en-US" sz="1200" spc="-10" dirty="0">
                <a:latin typeface="Verdana"/>
                <a:cs typeface="Verdana"/>
              </a:rPr>
              <a:t> </a:t>
            </a:r>
            <a:r>
              <a:rPr lang="en-US" sz="1200" dirty="0">
                <a:latin typeface="Verdana"/>
                <a:cs typeface="Verdana"/>
              </a:rPr>
              <a:t>this</a:t>
            </a:r>
            <a:r>
              <a:rPr lang="en-US" sz="1200" spc="-10" dirty="0">
                <a:latin typeface="Verdana"/>
                <a:cs typeface="Verdana"/>
              </a:rPr>
              <a:t> </a:t>
            </a:r>
            <a:r>
              <a:rPr lang="en-US" sz="1200" spc="-5" dirty="0">
                <a:latin typeface="Verdana"/>
                <a:cs typeface="Verdana"/>
              </a:rPr>
              <a:t>generation </a:t>
            </a:r>
            <a:r>
              <a:rPr lang="en-US" sz="1200" spc="-10" dirty="0">
                <a:latin typeface="Verdana"/>
                <a:cs typeface="Verdana"/>
              </a:rPr>
              <a:t>were:</a:t>
            </a:r>
            <a:endParaRPr lang="en-US" sz="1200" dirty="0">
              <a:latin typeface="Verdana"/>
              <a:cs typeface="Verdana"/>
            </a:endParaRPr>
          </a:p>
          <a:p>
            <a:pPr marL="469265" indent="-228600">
              <a:lnSpc>
                <a:spcPct val="100000"/>
              </a:lnSpc>
              <a:spcBef>
                <a:spcPts val="915"/>
              </a:spcBef>
              <a:buFont typeface="Symbol"/>
              <a:buChar char=""/>
              <a:tabLst>
                <a:tab pos="469265" algn="l"/>
                <a:tab pos="469900" algn="l"/>
              </a:tabLst>
            </a:pPr>
            <a:r>
              <a:rPr lang="en-US" sz="1200" spc="-10" dirty="0">
                <a:latin typeface="Verdana"/>
                <a:cs typeface="Verdana"/>
              </a:rPr>
              <a:t>IBM</a:t>
            </a:r>
            <a:r>
              <a:rPr lang="en-US" sz="1200" spc="-75" dirty="0">
                <a:latin typeface="Verdana"/>
                <a:cs typeface="Verdana"/>
              </a:rPr>
              <a:t> </a:t>
            </a:r>
            <a:r>
              <a:rPr lang="en-US" sz="1200" spc="-5" dirty="0">
                <a:latin typeface="Verdana"/>
                <a:cs typeface="Verdana"/>
              </a:rPr>
              <a:t>1620</a:t>
            </a:r>
            <a:endParaRPr lang="en-US"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US" sz="1200" spc="-10" dirty="0">
                <a:latin typeface="Verdana"/>
                <a:cs typeface="Verdana"/>
              </a:rPr>
              <a:t>IBM</a:t>
            </a:r>
            <a:r>
              <a:rPr lang="en-US" sz="1200" spc="-75" dirty="0">
                <a:latin typeface="Verdana"/>
                <a:cs typeface="Verdana"/>
              </a:rPr>
              <a:t> </a:t>
            </a:r>
            <a:r>
              <a:rPr lang="en-US" sz="1200" spc="-5" dirty="0">
                <a:latin typeface="Verdana"/>
                <a:cs typeface="Verdana"/>
              </a:rPr>
              <a:t>7094</a:t>
            </a:r>
            <a:endParaRPr lang="en-US" sz="1200" dirty="0">
              <a:latin typeface="Verdana"/>
              <a:cs typeface="Verdana"/>
            </a:endParaRPr>
          </a:p>
          <a:p>
            <a:pPr marL="469265" indent="-228600">
              <a:lnSpc>
                <a:spcPct val="100000"/>
              </a:lnSpc>
              <a:spcBef>
                <a:spcPts val="620"/>
              </a:spcBef>
              <a:buFont typeface="Symbol"/>
              <a:buChar char=""/>
              <a:tabLst>
                <a:tab pos="469265" algn="l"/>
                <a:tab pos="469900" algn="l"/>
              </a:tabLst>
            </a:pPr>
            <a:r>
              <a:rPr lang="en-US" sz="1200" spc="-10" dirty="0">
                <a:latin typeface="Verdana"/>
                <a:cs typeface="Verdana"/>
              </a:rPr>
              <a:t>CD</a:t>
            </a:r>
            <a:r>
              <a:rPr lang="en-US" sz="1200" spc="-5" dirty="0">
                <a:latin typeface="Verdana"/>
                <a:cs typeface="Verdana"/>
              </a:rPr>
              <a:t>C 1604</a:t>
            </a:r>
            <a:endParaRPr lang="en-US"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US" sz="1200" spc="-10" dirty="0">
                <a:latin typeface="Verdana"/>
                <a:cs typeface="Verdana"/>
              </a:rPr>
              <a:t>CD</a:t>
            </a:r>
            <a:r>
              <a:rPr lang="en-US" sz="1200" spc="-5" dirty="0">
                <a:latin typeface="Verdana"/>
                <a:cs typeface="Verdana"/>
              </a:rPr>
              <a:t>C 3600</a:t>
            </a:r>
            <a:endParaRPr lang="en-US"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US" sz="1200" spc="-5" dirty="0">
                <a:latin typeface="Verdana"/>
                <a:cs typeface="Verdana"/>
              </a:rPr>
              <a:t>UNIVAC</a:t>
            </a:r>
            <a:r>
              <a:rPr lang="en-US" sz="1200" spc="-45" dirty="0">
                <a:latin typeface="Verdana"/>
                <a:cs typeface="Verdana"/>
              </a:rPr>
              <a:t> </a:t>
            </a:r>
            <a:r>
              <a:rPr lang="en-US" sz="1200" spc="-5" dirty="0">
                <a:latin typeface="Verdana"/>
                <a:cs typeface="Verdana"/>
              </a:rPr>
              <a:t>1108</a:t>
            </a:r>
            <a:endParaRPr lang="en-US" sz="1200" dirty="0">
              <a:latin typeface="Verdana"/>
              <a:cs typeface="Verdana"/>
            </a:endParaRPr>
          </a:p>
          <a:p>
            <a:endParaRPr lang="en-PH" dirty="0"/>
          </a:p>
        </p:txBody>
      </p:sp>
      <p:sp>
        <p:nvSpPr>
          <p:cNvPr id="4" name="Slide Number Placeholder 3"/>
          <p:cNvSpPr>
            <a:spLocks noGrp="1"/>
          </p:cNvSpPr>
          <p:nvPr>
            <p:ph type="sldNum" sz="quarter" idx="5"/>
          </p:nvPr>
        </p:nvSpPr>
        <p:spPr/>
        <p:txBody>
          <a:bodyPr/>
          <a:lstStyle/>
          <a:p>
            <a:fld id="{BF105DB2-FD3E-441D-8B7E-7AE83ECE27B3}" type="slidenum">
              <a:rPr lang="en-PH" smtClean="0"/>
              <a:t>9</a:t>
            </a:fld>
            <a:endParaRPr lang="en-PH"/>
          </a:p>
        </p:txBody>
      </p:sp>
    </p:spTree>
    <p:extLst>
      <p:ext uri="{BB962C8B-B14F-4D97-AF65-F5344CB8AC3E}">
        <p14:creationId xmlns:p14="http://schemas.microsoft.com/office/powerpoint/2010/main" val="407503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spcBef>
                <a:spcPts val="5"/>
              </a:spcBef>
            </a:pPr>
            <a:r>
              <a:rPr lang="en-US" sz="1200" spc="-5" dirty="0">
                <a:latin typeface="Verdana"/>
                <a:cs typeface="Verdana"/>
              </a:rPr>
              <a:t>Some</a:t>
            </a:r>
            <a:r>
              <a:rPr lang="en-US" sz="1200" dirty="0">
                <a:latin typeface="Verdana"/>
                <a:cs typeface="Verdana"/>
              </a:rPr>
              <a:t> </a:t>
            </a:r>
            <a:r>
              <a:rPr lang="en-US" sz="1200" spc="-5" dirty="0">
                <a:latin typeface="Verdana"/>
                <a:cs typeface="Verdana"/>
              </a:rPr>
              <a:t>computers</a:t>
            </a:r>
            <a:r>
              <a:rPr lang="en-US" sz="1200" spc="5" dirty="0">
                <a:latin typeface="Verdana"/>
                <a:cs typeface="Verdana"/>
              </a:rPr>
              <a:t> </a:t>
            </a:r>
            <a:r>
              <a:rPr lang="en-US" sz="1200" spc="-5" dirty="0">
                <a:latin typeface="Verdana"/>
                <a:cs typeface="Verdana"/>
              </a:rPr>
              <a:t>of</a:t>
            </a:r>
            <a:r>
              <a:rPr lang="en-US" sz="1200" spc="-10" dirty="0">
                <a:latin typeface="Verdana"/>
                <a:cs typeface="Verdana"/>
              </a:rPr>
              <a:t> </a:t>
            </a:r>
            <a:r>
              <a:rPr lang="en-US" sz="1200" dirty="0">
                <a:latin typeface="Verdana"/>
                <a:cs typeface="Verdana"/>
              </a:rPr>
              <a:t>this</a:t>
            </a:r>
            <a:r>
              <a:rPr lang="en-US" sz="1200" spc="-10" dirty="0">
                <a:latin typeface="Verdana"/>
                <a:cs typeface="Verdana"/>
              </a:rPr>
              <a:t> </a:t>
            </a:r>
            <a:r>
              <a:rPr lang="en-US" sz="1200" spc="-5" dirty="0">
                <a:latin typeface="Verdana"/>
                <a:cs typeface="Verdana"/>
              </a:rPr>
              <a:t>generation </a:t>
            </a:r>
            <a:r>
              <a:rPr lang="en-US" sz="1200" spc="-10" dirty="0">
                <a:latin typeface="Verdana"/>
                <a:cs typeface="Verdana"/>
              </a:rPr>
              <a:t>were:</a:t>
            </a:r>
            <a:endParaRPr lang="en-US" sz="1200" dirty="0">
              <a:latin typeface="Verdana"/>
              <a:cs typeface="Verdana"/>
            </a:endParaRPr>
          </a:p>
          <a:p>
            <a:pPr marL="469265" indent="-228600">
              <a:lnSpc>
                <a:spcPct val="100000"/>
              </a:lnSpc>
              <a:spcBef>
                <a:spcPts val="910"/>
              </a:spcBef>
              <a:buFont typeface="Symbol"/>
              <a:buChar char=""/>
              <a:tabLst>
                <a:tab pos="469265" algn="l"/>
                <a:tab pos="469900" algn="l"/>
              </a:tabLst>
            </a:pPr>
            <a:r>
              <a:rPr lang="en-US" sz="1200" spc="-5" dirty="0">
                <a:latin typeface="Verdana"/>
                <a:cs typeface="Verdana"/>
              </a:rPr>
              <a:t>IBM-360</a:t>
            </a:r>
            <a:r>
              <a:rPr lang="en-US" sz="1200" spc="-40" dirty="0">
                <a:latin typeface="Verdana"/>
                <a:cs typeface="Verdana"/>
              </a:rPr>
              <a:t> </a:t>
            </a:r>
            <a:r>
              <a:rPr lang="en-US" sz="1200" spc="-5" dirty="0">
                <a:latin typeface="Verdana"/>
                <a:cs typeface="Verdana"/>
              </a:rPr>
              <a:t>series</a:t>
            </a:r>
            <a:endParaRPr lang="en-US"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US" sz="1200" spc="-5" dirty="0">
                <a:latin typeface="Verdana"/>
                <a:cs typeface="Verdana"/>
              </a:rPr>
              <a:t>Honeywell-6000</a:t>
            </a:r>
            <a:r>
              <a:rPr lang="en-US" sz="1200" spc="-15" dirty="0">
                <a:latin typeface="Verdana"/>
                <a:cs typeface="Verdana"/>
              </a:rPr>
              <a:t> </a:t>
            </a:r>
            <a:r>
              <a:rPr lang="en-US" sz="1200" spc="-10" dirty="0">
                <a:latin typeface="Verdana"/>
                <a:cs typeface="Verdana"/>
              </a:rPr>
              <a:t>series</a:t>
            </a:r>
            <a:endParaRPr lang="en-US"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US" sz="1200" spc="-10" dirty="0">
                <a:latin typeface="Verdana"/>
                <a:cs typeface="Verdana"/>
              </a:rPr>
              <a:t>PDP</a:t>
            </a:r>
            <a:r>
              <a:rPr lang="en-US" sz="1200" spc="-15" dirty="0">
                <a:latin typeface="Verdana"/>
                <a:cs typeface="Verdana"/>
              </a:rPr>
              <a:t> </a:t>
            </a:r>
            <a:r>
              <a:rPr lang="en-US" sz="1200" spc="-5" dirty="0">
                <a:latin typeface="Verdana"/>
                <a:cs typeface="Verdana"/>
              </a:rPr>
              <a:t>(Personal</a:t>
            </a:r>
            <a:r>
              <a:rPr lang="en-US" sz="1200" spc="10" dirty="0">
                <a:latin typeface="Verdana"/>
                <a:cs typeface="Verdana"/>
              </a:rPr>
              <a:t> </a:t>
            </a:r>
            <a:r>
              <a:rPr lang="en-US" sz="1200" spc="-5" dirty="0">
                <a:latin typeface="Verdana"/>
                <a:cs typeface="Verdana"/>
              </a:rPr>
              <a:t>Data Processor)</a:t>
            </a:r>
            <a:endParaRPr lang="en-US" sz="1200" dirty="0">
              <a:latin typeface="Verdana"/>
              <a:cs typeface="Verdana"/>
            </a:endParaRPr>
          </a:p>
          <a:p>
            <a:pPr marL="469265" indent="-228600">
              <a:lnSpc>
                <a:spcPct val="100000"/>
              </a:lnSpc>
              <a:spcBef>
                <a:spcPts val="615"/>
              </a:spcBef>
              <a:buFont typeface="Symbol"/>
              <a:buChar char=""/>
              <a:tabLst>
                <a:tab pos="469265" algn="l"/>
                <a:tab pos="469900" algn="l"/>
              </a:tabLst>
            </a:pPr>
            <a:r>
              <a:rPr lang="en-US" sz="1200" spc="-5" dirty="0">
                <a:latin typeface="Verdana"/>
                <a:cs typeface="Verdana"/>
              </a:rPr>
              <a:t>IBM-370/168</a:t>
            </a:r>
            <a:endParaRPr lang="en-US" sz="1200" dirty="0">
              <a:latin typeface="Verdana"/>
              <a:cs typeface="Verdana"/>
            </a:endParaRPr>
          </a:p>
          <a:p>
            <a:pPr marL="469265" indent="-228600">
              <a:lnSpc>
                <a:spcPct val="100000"/>
              </a:lnSpc>
              <a:spcBef>
                <a:spcPts val="620"/>
              </a:spcBef>
              <a:buFont typeface="Symbol"/>
              <a:buChar char=""/>
              <a:tabLst>
                <a:tab pos="469265" algn="l"/>
                <a:tab pos="469900" algn="l"/>
              </a:tabLst>
            </a:pPr>
            <a:r>
              <a:rPr lang="en-US" sz="1200" spc="-5" dirty="0">
                <a:latin typeface="Verdana"/>
                <a:cs typeface="Verdana"/>
              </a:rPr>
              <a:t>TDC-316</a:t>
            </a:r>
            <a:endParaRPr lang="en-PH" dirty="0"/>
          </a:p>
        </p:txBody>
      </p:sp>
      <p:sp>
        <p:nvSpPr>
          <p:cNvPr id="4" name="Slide Number Placeholder 3"/>
          <p:cNvSpPr>
            <a:spLocks noGrp="1"/>
          </p:cNvSpPr>
          <p:nvPr>
            <p:ph type="sldNum" sz="quarter" idx="5"/>
          </p:nvPr>
        </p:nvSpPr>
        <p:spPr/>
        <p:txBody>
          <a:bodyPr/>
          <a:lstStyle/>
          <a:p>
            <a:fld id="{BF105DB2-FD3E-441D-8B7E-7AE83ECE27B3}" type="slidenum">
              <a:rPr lang="en-PH" smtClean="0"/>
              <a:t>10</a:t>
            </a:fld>
            <a:endParaRPr lang="en-PH"/>
          </a:p>
        </p:txBody>
      </p:sp>
    </p:spTree>
    <p:extLst>
      <p:ext uri="{BB962C8B-B14F-4D97-AF65-F5344CB8AC3E}">
        <p14:creationId xmlns:p14="http://schemas.microsoft.com/office/powerpoint/2010/main" val="148215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200" spc="-5" dirty="0">
                <a:latin typeface="Verdana"/>
                <a:cs typeface="Verdana"/>
              </a:rPr>
              <a:t>Some</a:t>
            </a:r>
            <a:r>
              <a:rPr lang="en-US" sz="1200" dirty="0">
                <a:latin typeface="Verdana"/>
                <a:cs typeface="Verdana"/>
              </a:rPr>
              <a:t> </a:t>
            </a:r>
            <a:r>
              <a:rPr lang="en-US" sz="1200" spc="-5" dirty="0">
                <a:latin typeface="Verdana"/>
                <a:cs typeface="Verdana"/>
              </a:rPr>
              <a:t>computers</a:t>
            </a:r>
            <a:r>
              <a:rPr lang="en-US" sz="1200" spc="5" dirty="0">
                <a:latin typeface="Verdana"/>
                <a:cs typeface="Verdana"/>
              </a:rPr>
              <a:t> </a:t>
            </a:r>
            <a:r>
              <a:rPr lang="en-US" sz="1200" spc="-5" dirty="0">
                <a:latin typeface="Verdana"/>
                <a:cs typeface="Verdana"/>
              </a:rPr>
              <a:t>of</a:t>
            </a:r>
            <a:r>
              <a:rPr lang="en-US" sz="1200" spc="-10" dirty="0">
                <a:latin typeface="Verdana"/>
                <a:cs typeface="Verdana"/>
              </a:rPr>
              <a:t> </a:t>
            </a:r>
            <a:r>
              <a:rPr lang="en-US" sz="1200" dirty="0">
                <a:latin typeface="Verdana"/>
                <a:cs typeface="Verdana"/>
              </a:rPr>
              <a:t>this</a:t>
            </a:r>
            <a:r>
              <a:rPr lang="en-US" sz="1200" spc="-10" dirty="0">
                <a:latin typeface="Verdana"/>
                <a:cs typeface="Verdana"/>
              </a:rPr>
              <a:t> </a:t>
            </a:r>
            <a:r>
              <a:rPr lang="en-US" sz="1200" spc="-5" dirty="0">
                <a:latin typeface="Verdana"/>
                <a:cs typeface="Verdana"/>
              </a:rPr>
              <a:t>generation </a:t>
            </a:r>
            <a:r>
              <a:rPr lang="en-US" sz="1200" spc="-10" dirty="0">
                <a:latin typeface="Verdana"/>
                <a:cs typeface="Verdana"/>
              </a:rPr>
              <a:t>were:</a:t>
            </a:r>
            <a:endParaRPr lang="en-US" sz="1200" dirty="0">
              <a:latin typeface="Verdana"/>
              <a:cs typeface="Verdana"/>
            </a:endParaRPr>
          </a:p>
          <a:p>
            <a:pPr marL="469265" indent="-228600">
              <a:lnSpc>
                <a:spcPct val="100000"/>
              </a:lnSpc>
              <a:spcBef>
                <a:spcPts val="910"/>
              </a:spcBef>
              <a:buFont typeface="Symbol"/>
              <a:buChar char=""/>
              <a:tabLst>
                <a:tab pos="469265" algn="l"/>
                <a:tab pos="469900" algn="l"/>
              </a:tabLst>
            </a:pPr>
            <a:r>
              <a:rPr lang="en-US" sz="1200" spc="-5" dirty="0">
                <a:latin typeface="Verdana"/>
                <a:cs typeface="Verdana"/>
              </a:rPr>
              <a:t>DEC</a:t>
            </a:r>
            <a:r>
              <a:rPr lang="en-US" sz="1200" spc="-55" dirty="0">
                <a:latin typeface="Verdana"/>
                <a:cs typeface="Verdana"/>
              </a:rPr>
              <a:t> </a:t>
            </a:r>
            <a:r>
              <a:rPr lang="en-US" sz="1200" spc="-5" dirty="0">
                <a:latin typeface="Verdana"/>
                <a:cs typeface="Verdana"/>
              </a:rPr>
              <a:t>10</a:t>
            </a:r>
            <a:endParaRPr lang="en-US" sz="1200" dirty="0">
              <a:latin typeface="Verdana"/>
              <a:cs typeface="Verdana"/>
            </a:endParaRPr>
          </a:p>
          <a:p>
            <a:pPr marL="469265" indent="-228600">
              <a:lnSpc>
                <a:spcPct val="100000"/>
              </a:lnSpc>
              <a:spcBef>
                <a:spcPts val="725"/>
              </a:spcBef>
              <a:buFont typeface="Symbol"/>
              <a:buChar char=""/>
              <a:tabLst>
                <a:tab pos="469265" algn="l"/>
                <a:tab pos="469900" algn="l"/>
              </a:tabLst>
            </a:pPr>
            <a:r>
              <a:rPr lang="en-PH" sz="1200" spc="-5" dirty="0">
                <a:latin typeface="Verdana"/>
                <a:cs typeface="Verdana"/>
              </a:rPr>
              <a:t>STAR</a:t>
            </a:r>
            <a:r>
              <a:rPr lang="en-PH" sz="1200" spc="-45" dirty="0">
                <a:latin typeface="Verdana"/>
                <a:cs typeface="Verdana"/>
              </a:rPr>
              <a:t> </a:t>
            </a:r>
            <a:r>
              <a:rPr lang="en-PH" sz="1200" spc="-5" dirty="0">
                <a:latin typeface="Verdana"/>
                <a:cs typeface="Verdana"/>
              </a:rPr>
              <a:t>1000</a:t>
            </a:r>
            <a:endParaRPr lang="en-PH"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PH" sz="1200" spc="-10" dirty="0">
                <a:latin typeface="Verdana"/>
                <a:cs typeface="Verdana"/>
              </a:rPr>
              <a:t>PDP</a:t>
            </a:r>
            <a:r>
              <a:rPr lang="en-PH" sz="1200" spc="-50" dirty="0">
                <a:latin typeface="Verdana"/>
                <a:cs typeface="Verdana"/>
              </a:rPr>
              <a:t> </a:t>
            </a:r>
            <a:r>
              <a:rPr lang="en-PH" sz="1200" spc="-5" dirty="0">
                <a:latin typeface="Verdana"/>
                <a:cs typeface="Verdana"/>
              </a:rPr>
              <a:t>11</a:t>
            </a:r>
            <a:endParaRPr lang="en-PH"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PH" sz="1200" spc="-5" dirty="0">
                <a:latin typeface="Verdana"/>
                <a:cs typeface="Verdana"/>
              </a:rPr>
              <a:t>CRAY-1(Super</a:t>
            </a:r>
            <a:r>
              <a:rPr lang="en-PH" sz="1200" spc="-30" dirty="0">
                <a:latin typeface="Verdana"/>
                <a:cs typeface="Verdana"/>
              </a:rPr>
              <a:t> </a:t>
            </a:r>
            <a:r>
              <a:rPr lang="en-PH" sz="1200" spc="-5" dirty="0">
                <a:latin typeface="Verdana"/>
                <a:cs typeface="Verdana"/>
              </a:rPr>
              <a:t>Computer)</a:t>
            </a:r>
            <a:endParaRPr lang="en-PH" sz="1200" dirty="0">
              <a:latin typeface="Verdana"/>
              <a:cs typeface="Verdana"/>
            </a:endParaRPr>
          </a:p>
          <a:p>
            <a:pPr marL="469265" indent="-228600">
              <a:lnSpc>
                <a:spcPct val="100000"/>
              </a:lnSpc>
              <a:spcBef>
                <a:spcPts val="625"/>
              </a:spcBef>
              <a:buFont typeface="Symbol"/>
              <a:buChar char=""/>
              <a:tabLst>
                <a:tab pos="469265" algn="l"/>
                <a:tab pos="469900" algn="l"/>
              </a:tabLst>
            </a:pPr>
            <a:r>
              <a:rPr lang="en-PH" sz="1200" spc="-5" dirty="0">
                <a:latin typeface="Verdana"/>
                <a:cs typeface="Verdana"/>
              </a:rPr>
              <a:t>CRAY-X-MP(Super</a:t>
            </a:r>
            <a:r>
              <a:rPr lang="en-PH" sz="1200" spc="-30" dirty="0">
                <a:latin typeface="Verdana"/>
                <a:cs typeface="Verdana"/>
              </a:rPr>
              <a:t> </a:t>
            </a:r>
            <a:r>
              <a:rPr lang="en-PH" sz="1200" spc="-5" dirty="0">
                <a:latin typeface="Verdana"/>
                <a:cs typeface="Verdana"/>
              </a:rPr>
              <a:t>Computer)</a:t>
            </a:r>
            <a:endParaRPr lang="en-PH" sz="1200" dirty="0">
              <a:latin typeface="Verdana"/>
              <a:cs typeface="Verdana"/>
            </a:endParaRPr>
          </a:p>
          <a:p>
            <a:endParaRPr lang="en-PH" dirty="0"/>
          </a:p>
        </p:txBody>
      </p:sp>
      <p:sp>
        <p:nvSpPr>
          <p:cNvPr id="4" name="Slide Number Placeholder 3"/>
          <p:cNvSpPr>
            <a:spLocks noGrp="1"/>
          </p:cNvSpPr>
          <p:nvPr>
            <p:ph type="sldNum" sz="quarter" idx="5"/>
          </p:nvPr>
        </p:nvSpPr>
        <p:spPr/>
        <p:txBody>
          <a:bodyPr/>
          <a:lstStyle/>
          <a:p>
            <a:fld id="{BF105DB2-FD3E-441D-8B7E-7AE83ECE27B3}" type="slidenum">
              <a:rPr lang="en-PH" smtClean="0"/>
              <a:t>11</a:t>
            </a:fld>
            <a:endParaRPr lang="en-PH"/>
          </a:p>
        </p:txBody>
      </p:sp>
    </p:spTree>
    <p:extLst>
      <p:ext uri="{BB962C8B-B14F-4D97-AF65-F5344CB8AC3E}">
        <p14:creationId xmlns:p14="http://schemas.microsoft.com/office/powerpoint/2010/main" val="2202592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inherit"/>
              </a:rPr>
              <a:t>Real-world computer designs are really based on a modified version of the Harvard architecture, which is frequently </a:t>
            </a:r>
            <a:r>
              <a:rPr lang="en-US" b="0" i="0" dirty="0" err="1">
                <a:solidFill>
                  <a:srgbClr val="000000"/>
                </a:solidFill>
                <a:effectLst/>
                <a:latin typeface="inherit"/>
              </a:rPr>
              <a:t>utilised</a:t>
            </a:r>
            <a:r>
              <a:rPr lang="en-US" b="0" i="0" dirty="0">
                <a:solidFill>
                  <a:srgbClr val="000000"/>
                </a:solidFill>
                <a:effectLst/>
                <a:latin typeface="inherit"/>
              </a:rPr>
              <a:t> in digital signal processors and microcontrollers (Digital Signal Processing).</a:t>
            </a:r>
          </a:p>
          <a:p>
            <a:endParaRPr lang="en-PH" dirty="0"/>
          </a:p>
        </p:txBody>
      </p:sp>
      <p:sp>
        <p:nvSpPr>
          <p:cNvPr id="4" name="Slide Number Placeholder 3"/>
          <p:cNvSpPr>
            <a:spLocks noGrp="1"/>
          </p:cNvSpPr>
          <p:nvPr>
            <p:ph type="sldNum" sz="quarter" idx="5"/>
          </p:nvPr>
        </p:nvSpPr>
        <p:spPr/>
        <p:txBody>
          <a:bodyPr/>
          <a:lstStyle/>
          <a:p>
            <a:fld id="{1DF88F89-49CA-4117-ADD3-BF025DB7E077}" type="slidenum">
              <a:rPr lang="en-PH" smtClean="0"/>
              <a:t>17</a:t>
            </a:fld>
            <a:endParaRPr lang="en-PH"/>
          </a:p>
        </p:txBody>
      </p:sp>
    </p:spTree>
    <p:extLst>
      <p:ext uri="{BB962C8B-B14F-4D97-AF65-F5344CB8AC3E}">
        <p14:creationId xmlns:p14="http://schemas.microsoft.com/office/powerpoint/2010/main" val="2858626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Nunito" pitchFamily="2" charset="0"/>
              </a:rPr>
              <a:t>The main advantage of having separate buses for instruction and data is that the </a:t>
            </a:r>
            <a:r>
              <a:rPr lang="en-US" b="0" i="0" u="sng" dirty="0">
                <a:effectLst/>
                <a:latin typeface="Nunito" pitchFamily="2" charset="0"/>
                <a:hlinkClick r:id="rId3"/>
              </a:rPr>
              <a:t>CPU</a:t>
            </a:r>
            <a:r>
              <a:rPr lang="en-US" b="0" i="0" dirty="0">
                <a:solidFill>
                  <a:srgbClr val="FFFFFF"/>
                </a:solidFill>
                <a:effectLst/>
                <a:latin typeface="Nunito" pitchFamily="2" charset="0"/>
              </a:rPr>
              <a:t> can access instructions and read/write data at the same time. </a:t>
            </a:r>
            <a:endParaRPr lang="en-PH" dirty="0"/>
          </a:p>
        </p:txBody>
      </p:sp>
      <p:sp>
        <p:nvSpPr>
          <p:cNvPr id="4" name="Slide Number Placeholder 3"/>
          <p:cNvSpPr>
            <a:spLocks noGrp="1"/>
          </p:cNvSpPr>
          <p:nvPr>
            <p:ph type="sldNum" sz="quarter" idx="5"/>
          </p:nvPr>
        </p:nvSpPr>
        <p:spPr/>
        <p:txBody>
          <a:bodyPr/>
          <a:lstStyle/>
          <a:p>
            <a:fld id="{1DF88F89-49CA-4117-ADD3-BF025DB7E077}" type="slidenum">
              <a:rPr lang="en-PH" smtClean="0"/>
              <a:t>19</a:t>
            </a:fld>
            <a:endParaRPr lang="en-PH"/>
          </a:p>
        </p:txBody>
      </p:sp>
    </p:spTree>
    <p:extLst>
      <p:ext uri="{BB962C8B-B14F-4D97-AF65-F5344CB8AC3E}">
        <p14:creationId xmlns:p14="http://schemas.microsoft.com/office/powerpoint/2010/main" val="3730375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11/25/2024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797340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11/25/2024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80948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11/25/2024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3749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11/25/2024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584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11/25/2024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2483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11/25/2024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45235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11/25/2024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47862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11/25/2024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4948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11/25/2024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90911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11/25/2024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35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11/25/2024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34382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11/25/2024</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199752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Video 3" descr="Large Computer Servers">
            <a:extLst>
              <a:ext uri="{FF2B5EF4-FFF2-40B4-BE49-F238E27FC236}">
                <a16:creationId xmlns:a16="http://schemas.microsoft.com/office/drawing/2014/main" id="{67D6A929-1705-A83E-5245-6A563E2ED954}"/>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r="-1" b="283"/>
          <a:stretch/>
        </p:blipFill>
        <p:spPr>
          <a:xfrm>
            <a:off x="20" y="10"/>
            <a:ext cx="12191980" cy="6857990"/>
          </a:xfrm>
          <a:prstGeom prst="rect">
            <a:avLst/>
          </a:prstGeom>
        </p:spPr>
      </p:pic>
      <p:sp useBgFill="1">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4343" y="1685499"/>
            <a:ext cx="6327657" cy="368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52C4875-1E07-FB59-6A82-056CDF65326D}"/>
              </a:ext>
            </a:extLst>
          </p:cNvPr>
          <p:cNvSpPr>
            <a:spLocks noGrp="1"/>
          </p:cNvSpPr>
          <p:nvPr>
            <p:ph type="ctrTitle"/>
          </p:nvPr>
        </p:nvSpPr>
        <p:spPr>
          <a:xfrm>
            <a:off x="6367849" y="2313296"/>
            <a:ext cx="5300988" cy="1826983"/>
          </a:xfrm>
        </p:spPr>
        <p:txBody>
          <a:bodyPr anchor="t">
            <a:normAutofit/>
          </a:bodyPr>
          <a:lstStyle/>
          <a:p>
            <a:pPr algn="l"/>
            <a:r>
              <a:rPr lang="en-US" sz="3000"/>
              <a:t>INTRODUCTION TO COMPUTER ORGANIZATION AND ARCHITECTURE </a:t>
            </a:r>
            <a:endParaRPr lang="en-PH" sz="3000"/>
          </a:p>
        </p:txBody>
      </p:sp>
      <p:sp>
        <p:nvSpPr>
          <p:cNvPr id="3" name="Subtitle 2">
            <a:extLst>
              <a:ext uri="{FF2B5EF4-FFF2-40B4-BE49-F238E27FC236}">
                <a16:creationId xmlns:a16="http://schemas.microsoft.com/office/drawing/2014/main" id="{6897D2CD-528D-5A0A-75A8-9D034D7FE164}"/>
              </a:ext>
            </a:extLst>
          </p:cNvPr>
          <p:cNvSpPr>
            <a:spLocks noGrp="1"/>
          </p:cNvSpPr>
          <p:nvPr>
            <p:ph type="subTitle" idx="1"/>
          </p:nvPr>
        </p:nvSpPr>
        <p:spPr>
          <a:xfrm>
            <a:off x="6367849" y="4322327"/>
            <a:ext cx="5300981" cy="747817"/>
          </a:xfrm>
        </p:spPr>
        <p:txBody>
          <a:bodyPr anchor="t">
            <a:normAutofit/>
          </a:bodyPr>
          <a:lstStyle/>
          <a:p>
            <a:pPr algn="l"/>
            <a:r>
              <a:rPr lang="en-US" sz="2000" dirty="0"/>
              <a:t>Lecturer: Jay A. Abaleta</a:t>
            </a:r>
            <a:endParaRPr lang="en-PH" sz="2000" dirty="0"/>
          </a:p>
        </p:txBody>
      </p:sp>
    </p:spTree>
    <p:extLst>
      <p:ext uri="{BB962C8B-B14F-4D97-AF65-F5344CB8AC3E}">
        <p14:creationId xmlns:p14="http://schemas.microsoft.com/office/powerpoint/2010/main" val="288486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E37428-0225-4069-93CC-3546A8029B1E}"/>
              </a:ext>
            </a:extLst>
          </p:cNvPr>
          <p:cNvSpPr txBox="1"/>
          <p:nvPr/>
        </p:nvSpPr>
        <p:spPr>
          <a:xfrm>
            <a:off x="5879976" y="61903"/>
            <a:ext cx="4608512" cy="553998"/>
          </a:xfrm>
          <a:prstGeom prst="rect">
            <a:avLst/>
          </a:prstGeom>
          <a:noFill/>
        </p:spPr>
        <p:txBody>
          <a:bodyPr wrap="square">
            <a:spAutoFit/>
          </a:bodyPr>
          <a:lstStyle/>
          <a:p>
            <a:r>
              <a:rPr lang="en-PH" sz="3000" b="1" spc="-130" dirty="0">
                <a:uFill>
                  <a:solidFill>
                    <a:srgbClr val="000000"/>
                  </a:solidFill>
                </a:uFill>
                <a:latin typeface="Arial"/>
                <a:cs typeface="Arial"/>
              </a:rPr>
              <a:t>Generations</a:t>
            </a:r>
            <a:r>
              <a:rPr lang="en-PH" sz="3000" b="1" spc="-254" dirty="0">
                <a:uFill>
                  <a:solidFill>
                    <a:srgbClr val="000000"/>
                  </a:solidFill>
                </a:uFill>
                <a:latin typeface="Arial"/>
                <a:cs typeface="Arial"/>
              </a:rPr>
              <a:t> </a:t>
            </a:r>
            <a:r>
              <a:rPr lang="en-PH" sz="3000" b="1" spc="-130" dirty="0">
                <a:uFill>
                  <a:solidFill>
                    <a:srgbClr val="000000"/>
                  </a:solidFill>
                </a:uFill>
                <a:latin typeface="Arial"/>
                <a:cs typeface="Arial"/>
              </a:rPr>
              <a:t>o</a:t>
            </a:r>
            <a:r>
              <a:rPr lang="en-PH" sz="3000" b="1" spc="-5" dirty="0">
                <a:uFill>
                  <a:solidFill>
                    <a:srgbClr val="000000"/>
                  </a:solidFill>
                </a:uFill>
                <a:latin typeface="Arial"/>
                <a:cs typeface="Arial"/>
              </a:rPr>
              <a:t>f</a:t>
            </a:r>
            <a:r>
              <a:rPr lang="en-PH" sz="3000" b="1" spc="-245" dirty="0">
                <a:uFill>
                  <a:solidFill>
                    <a:srgbClr val="000000"/>
                  </a:solidFill>
                </a:uFill>
                <a:latin typeface="Arial"/>
                <a:cs typeface="Arial"/>
              </a:rPr>
              <a:t> </a:t>
            </a:r>
            <a:r>
              <a:rPr lang="en-PH" sz="3000" b="1" spc="-130" dirty="0">
                <a:uFill>
                  <a:solidFill>
                    <a:srgbClr val="000000"/>
                  </a:solidFill>
                </a:uFill>
                <a:latin typeface="Arial"/>
                <a:cs typeface="Arial"/>
              </a:rPr>
              <a:t>Comput</a:t>
            </a:r>
            <a:r>
              <a:rPr lang="en-PH" sz="3000" b="1" spc="-125" dirty="0">
                <a:uFill>
                  <a:solidFill>
                    <a:srgbClr val="000000"/>
                  </a:solidFill>
                </a:uFill>
                <a:latin typeface="Arial"/>
                <a:cs typeface="Arial"/>
              </a:rPr>
              <a:t>e</a:t>
            </a:r>
            <a:r>
              <a:rPr lang="en-PH" sz="3000" b="1" spc="-5" dirty="0">
                <a:uFill>
                  <a:solidFill>
                    <a:srgbClr val="000000"/>
                  </a:solidFill>
                </a:uFill>
                <a:latin typeface="Arial"/>
                <a:cs typeface="Arial"/>
              </a:rPr>
              <a:t>r</a:t>
            </a:r>
            <a:endParaRPr lang="en-PH" sz="3000" dirty="0"/>
          </a:p>
        </p:txBody>
      </p:sp>
      <p:sp>
        <p:nvSpPr>
          <p:cNvPr id="5" name="TextBox 4">
            <a:extLst>
              <a:ext uri="{FF2B5EF4-FFF2-40B4-BE49-F238E27FC236}">
                <a16:creationId xmlns:a16="http://schemas.microsoft.com/office/drawing/2014/main" id="{61D57634-AA04-44C3-BBC2-832386A9F78B}"/>
              </a:ext>
            </a:extLst>
          </p:cNvPr>
          <p:cNvSpPr txBox="1"/>
          <p:nvPr/>
        </p:nvSpPr>
        <p:spPr>
          <a:xfrm>
            <a:off x="695401" y="1484785"/>
            <a:ext cx="2675989" cy="1047979"/>
          </a:xfrm>
          <a:prstGeom prst="rect">
            <a:avLst/>
          </a:prstGeom>
          <a:noFill/>
        </p:spPr>
        <p:txBody>
          <a:bodyPr wrap="square" rtlCol="0">
            <a:spAutoFit/>
          </a:bodyPr>
          <a:lstStyle/>
          <a:p>
            <a:pPr>
              <a:lnSpc>
                <a:spcPct val="90000"/>
              </a:lnSpc>
            </a:pPr>
            <a:r>
              <a:rPr lang="en-PH" sz="2300" dirty="0"/>
              <a:t>3</a:t>
            </a:r>
            <a:r>
              <a:rPr lang="en-PH" sz="2300" baseline="30000" dirty="0"/>
              <a:t>rd</a:t>
            </a:r>
            <a:r>
              <a:rPr lang="en-PH" sz="2300" dirty="0"/>
              <a:t> Generation:</a:t>
            </a:r>
          </a:p>
          <a:p>
            <a:pPr>
              <a:lnSpc>
                <a:spcPct val="90000"/>
              </a:lnSpc>
            </a:pPr>
            <a:r>
              <a:rPr lang="en-PH" sz="2300" dirty="0"/>
              <a:t>1965 – 1971 Integrated Circuit</a:t>
            </a:r>
          </a:p>
        </p:txBody>
      </p:sp>
      <p:pic>
        <p:nvPicPr>
          <p:cNvPr id="10" name="object 3">
            <a:extLst>
              <a:ext uri="{FF2B5EF4-FFF2-40B4-BE49-F238E27FC236}">
                <a16:creationId xmlns:a16="http://schemas.microsoft.com/office/drawing/2014/main" id="{6571BB35-6B61-4782-8561-648116214343}"/>
              </a:ext>
            </a:extLst>
          </p:cNvPr>
          <p:cNvPicPr/>
          <p:nvPr/>
        </p:nvPicPr>
        <p:blipFill>
          <a:blip r:embed="rId3" cstate="print"/>
          <a:stretch>
            <a:fillRect/>
          </a:stretch>
        </p:blipFill>
        <p:spPr>
          <a:xfrm>
            <a:off x="2855640" y="1461858"/>
            <a:ext cx="4248472" cy="4392488"/>
          </a:xfrm>
          <a:prstGeom prst="rect">
            <a:avLst/>
          </a:prstGeom>
        </p:spPr>
      </p:pic>
      <p:sp>
        <p:nvSpPr>
          <p:cNvPr id="11" name="object 2">
            <a:extLst>
              <a:ext uri="{FF2B5EF4-FFF2-40B4-BE49-F238E27FC236}">
                <a16:creationId xmlns:a16="http://schemas.microsoft.com/office/drawing/2014/main" id="{99F0A3A9-6504-4D81-AEDC-99EAC28EC84B}"/>
              </a:ext>
            </a:extLst>
          </p:cNvPr>
          <p:cNvSpPr txBox="1"/>
          <p:nvPr/>
        </p:nvSpPr>
        <p:spPr>
          <a:xfrm>
            <a:off x="7127498" y="1174686"/>
            <a:ext cx="4717678" cy="5344412"/>
          </a:xfrm>
          <a:prstGeom prst="rect">
            <a:avLst/>
          </a:prstGeom>
        </p:spPr>
        <p:txBody>
          <a:bodyPr vert="horz" wrap="square" lIns="0" tIns="12065" rIns="0" bIns="0" rtlCol="0">
            <a:spAutoFit/>
          </a:bodyPr>
          <a:lstStyle/>
          <a:p>
            <a:pPr marL="12700">
              <a:spcBef>
                <a:spcPts val="95"/>
              </a:spcBef>
            </a:pPr>
            <a:r>
              <a:rPr sz="2100" spc="-5" dirty="0">
                <a:latin typeface="Calibri" panose="020F0502020204030204" pitchFamily="34" charset="0"/>
                <a:cs typeface="Calibri" panose="020F0502020204030204" pitchFamily="34" charset="0"/>
              </a:rPr>
              <a:t>The</a:t>
            </a:r>
            <a:r>
              <a:rPr sz="2100" spc="-15"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main</a:t>
            </a:r>
            <a:r>
              <a:rPr sz="2100" spc="-5" dirty="0">
                <a:latin typeface="Calibri" panose="020F0502020204030204" pitchFamily="34" charset="0"/>
                <a:cs typeface="Calibri" panose="020F0502020204030204" pitchFamily="34" charset="0"/>
              </a:rPr>
              <a:t> features</a:t>
            </a:r>
            <a:r>
              <a:rPr sz="210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are:</a:t>
            </a:r>
            <a:endParaRPr sz="2100" dirty="0">
              <a:latin typeface="Calibri" panose="020F0502020204030204" pitchFamily="34" charset="0"/>
              <a:cs typeface="Calibri" panose="020F0502020204030204" pitchFamily="34" charset="0"/>
            </a:endParaRPr>
          </a:p>
          <a:p>
            <a:pPr marL="469265" indent="-228600">
              <a:spcBef>
                <a:spcPts val="910"/>
              </a:spcBef>
              <a:buFont typeface="Symbol"/>
              <a:buChar char=""/>
              <a:tabLst>
                <a:tab pos="469265" algn="l"/>
                <a:tab pos="469900" algn="l"/>
              </a:tabLst>
            </a:pPr>
            <a:r>
              <a:rPr sz="2100" spc="-10" dirty="0">
                <a:latin typeface="Calibri" panose="020F0502020204030204" pitchFamily="34" charset="0"/>
                <a:cs typeface="Calibri" panose="020F0502020204030204" pitchFamily="34" charset="0"/>
              </a:rPr>
              <a:t>IC</a:t>
            </a:r>
            <a:r>
              <a:rPr sz="2100" spc="-4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used</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More</a:t>
            </a:r>
            <a:r>
              <a:rPr sz="210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reliable </a:t>
            </a:r>
            <a:r>
              <a:rPr sz="2100" dirty="0">
                <a:latin typeface="Calibri" panose="020F0502020204030204" pitchFamily="34" charset="0"/>
                <a:cs typeface="Calibri" panose="020F0502020204030204" pitchFamily="34" charset="0"/>
              </a:rPr>
              <a:t>in </a:t>
            </a:r>
            <a:r>
              <a:rPr sz="2100" spc="-5" dirty="0">
                <a:latin typeface="Calibri" panose="020F0502020204030204" pitchFamily="34" charset="0"/>
                <a:cs typeface="Calibri" panose="020F0502020204030204" pitchFamily="34" charset="0"/>
              </a:rPr>
              <a:t>comparison</a:t>
            </a:r>
            <a:r>
              <a:rPr sz="2100" spc="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to</a:t>
            </a:r>
            <a:r>
              <a:rPr sz="2100" spc="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previous </a:t>
            </a:r>
            <a:r>
              <a:rPr sz="2100" dirty="0">
                <a:latin typeface="Calibri" panose="020F0502020204030204" pitchFamily="34" charset="0"/>
                <a:cs typeface="Calibri" panose="020F0502020204030204" pitchFamily="34" charset="0"/>
              </a:rPr>
              <a:t>two</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generations</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Smaller</a:t>
            </a:r>
            <a:r>
              <a:rPr sz="2100" spc="-4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size</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Generated</a:t>
            </a:r>
            <a:r>
              <a:rPr sz="2100" spc="-2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less</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heat</a:t>
            </a:r>
            <a:endParaRPr sz="2100" dirty="0">
              <a:latin typeface="Calibri" panose="020F0502020204030204" pitchFamily="34" charset="0"/>
              <a:cs typeface="Calibri" panose="020F0502020204030204" pitchFamily="34" charset="0"/>
            </a:endParaRPr>
          </a:p>
          <a:p>
            <a:pPr marL="469265" indent="-228600">
              <a:spcBef>
                <a:spcPts val="620"/>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Faster</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Lesser</a:t>
            </a:r>
            <a:r>
              <a:rPr sz="2100" spc="-55"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maintenance</a:t>
            </a:r>
          </a:p>
          <a:p>
            <a:pPr marL="469265" indent="-228600">
              <a:spcBef>
                <a:spcPts val="61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Costly</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AC</a:t>
            </a:r>
            <a:r>
              <a:rPr sz="2100" spc="-4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required</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Consumed lesser</a:t>
            </a:r>
            <a:r>
              <a:rPr sz="2100" spc="-1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electricity</a:t>
            </a:r>
            <a:endParaRPr sz="2100" dirty="0">
              <a:latin typeface="Calibri" panose="020F0502020204030204" pitchFamily="34" charset="0"/>
              <a:cs typeface="Calibri" panose="020F0502020204030204" pitchFamily="34" charset="0"/>
            </a:endParaRPr>
          </a:p>
          <a:p>
            <a:pPr marL="469265" indent="-228600">
              <a:spcBef>
                <a:spcPts val="620"/>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Supported</a:t>
            </a:r>
            <a:r>
              <a:rPr sz="2100" spc="-1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high-level</a:t>
            </a:r>
            <a:r>
              <a:rPr sz="210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language</a:t>
            </a:r>
            <a:endParaRPr sz="2100" dirty="0">
              <a:latin typeface="Calibri" panose="020F0502020204030204" pitchFamily="34" charset="0"/>
              <a:cs typeface="Calibri" panose="020F0502020204030204" pitchFamily="34" charset="0"/>
            </a:endParaRPr>
          </a:p>
          <a:p>
            <a:pPr>
              <a:spcBef>
                <a:spcPts val="30"/>
              </a:spcBef>
              <a:buFont typeface="Symbol"/>
              <a:buChar char=""/>
            </a:pPr>
            <a:endParaRPr sz="2100" dirty="0">
              <a:latin typeface="Calibri" panose="020F0502020204030204" pitchFamily="34" charset="0"/>
              <a:cs typeface="Calibri" panose="020F0502020204030204" pitchFamily="34" charset="0"/>
            </a:endParaRPr>
          </a:p>
          <a:p>
            <a:pPr marL="12700">
              <a:spcBef>
                <a:spcPts val="5"/>
              </a:spcBef>
            </a:pPr>
            <a:endParaRPr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214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E37428-0225-4069-93CC-3546A8029B1E}"/>
              </a:ext>
            </a:extLst>
          </p:cNvPr>
          <p:cNvSpPr txBox="1"/>
          <p:nvPr/>
        </p:nvSpPr>
        <p:spPr>
          <a:xfrm>
            <a:off x="6528048" y="83825"/>
            <a:ext cx="4608512" cy="553998"/>
          </a:xfrm>
          <a:prstGeom prst="rect">
            <a:avLst/>
          </a:prstGeom>
          <a:noFill/>
        </p:spPr>
        <p:txBody>
          <a:bodyPr wrap="square">
            <a:spAutoFit/>
          </a:bodyPr>
          <a:lstStyle/>
          <a:p>
            <a:r>
              <a:rPr lang="en-PH" sz="3000" b="1" spc="-130" dirty="0">
                <a:uFill>
                  <a:solidFill>
                    <a:srgbClr val="000000"/>
                  </a:solidFill>
                </a:uFill>
                <a:latin typeface="Arial"/>
                <a:cs typeface="Arial"/>
              </a:rPr>
              <a:t>Generations</a:t>
            </a:r>
            <a:r>
              <a:rPr lang="en-PH" sz="3000" b="1" spc="-254" dirty="0">
                <a:uFill>
                  <a:solidFill>
                    <a:srgbClr val="000000"/>
                  </a:solidFill>
                </a:uFill>
                <a:latin typeface="Arial"/>
                <a:cs typeface="Arial"/>
              </a:rPr>
              <a:t> </a:t>
            </a:r>
            <a:r>
              <a:rPr lang="en-PH" sz="3000" b="1" spc="-130" dirty="0">
                <a:uFill>
                  <a:solidFill>
                    <a:srgbClr val="000000"/>
                  </a:solidFill>
                </a:uFill>
                <a:latin typeface="Arial"/>
                <a:cs typeface="Arial"/>
              </a:rPr>
              <a:t>o</a:t>
            </a:r>
            <a:r>
              <a:rPr lang="en-PH" sz="3000" b="1" spc="-5" dirty="0">
                <a:uFill>
                  <a:solidFill>
                    <a:srgbClr val="000000"/>
                  </a:solidFill>
                </a:uFill>
                <a:latin typeface="Arial"/>
                <a:cs typeface="Arial"/>
              </a:rPr>
              <a:t>f</a:t>
            </a:r>
            <a:r>
              <a:rPr lang="en-PH" sz="3000" b="1" spc="-245" dirty="0">
                <a:uFill>
                  <a:solidFill>
                    <a:srgbClr val="000000"/>
                  </a:solidFill>
                </a:uFill>
                <a:latin typeface="Arial"/>
                <a:cs typeface="Arial"/>
              </a:rPr>
              <a:t> </a:t>
            </a:r>
            <a:r>
              <a:rPr lang="en-PH" sz="3000" b="1" spc="-130" dirty="0">
                <a:uFill>
                  <a:solidFill>
                    <a:srgbClr val="000000"/>
                  </a:solidFill>
                </a:uFill>
                <a:latin typeface="Arial"/>
                <a:cs typeface="Arial"/>
              </a:rPr>
              <a:t>Comput</a:t>
            </a:r>
            <a:r>
              <a:rPr lang="en-PH" sz="3000" b="1" spc="-125" dirty="0">
                <a:uFill>
                  <a:solidFill>
                    <a:srgbClr val="000000"/>
                  </a:solidFill>
                </a:uFill>
                <a:latin typeface="Arial"/>
                <a:cs typeface="Arial"/>
              </a:rPr>
              <a:t>e</a:t>
            </a:r>
            <a:r>
              <a:rPr lang="en-PH" sz="3000" b="1" spc="-5" dirty="0">
                <a:uFill>
                  <a:solidFill>
                    <a:srgbClr val="000000"/>
                  </a:solidFill>
                </a:uFill>
                <a:latin typeface="Arial"/>
                <a:cs typeface="Arial"/>
              </a:rPr>
              <a:t>r</a:t>
            </a:r>
            <a:endParaRPr lang="en-PH" sz="3000" dirty="0"/>
          </a:p>
        </p:txBody>
      </p:sp>
      <p:sp>
        <p:nvSpPr>
          <p:cNvPr id="3" name="TextBox 2">
            <a:extLst>
              <a:ext uri="{FF2B5EF4-FFF2-40B4-BE49-F238E27FC236}">
                <a16:creationId xmlns:a16="http://schemas.microsoft.com/office/drawing/2014/main" id="{305173D9-043E-40CC-83F1-D09A1A78FB9C}"/>
              </a:ext>
            </a:extLst>
          </p:cNvPr>
          <p:cNvSpPr txBox="1"/>
          <p:nvPr/>
        </p:nvSpPr>
        <p:spPr>
          <a:xfrm>
            <a:off x="623393" y="1556793"/>
            <a:ext cx="2952329" cy="1047979"/>
          </a:xfrm>
          <a:prstGeom prst="rect">
            <a:avLst/>
          </a:prstGeom>
          <a:noFill/>
        </p:spPr>
        <p:txBody>
          <a:bodyPr wrap="square" rtlCol="0">
            <a:spAutoFit/>
          </a:bodyPr>
          <a:lstStyle/>
          <a:p>
            <a:pPr>
              <a:lnSpc>
                <a:spcPct val="90000"/>
              </a:lnSpc>
            </a:pPr>
            <a:r>
              <a:rPr lang="en-PH" sz="2300" dirty="0"/>
              <a:t>4</a:t>
            </a:r>
            <a:r>
              <a:rPr lang="en-PH" sz="2300" baseline="30000" dirty="0"/>
              <a:t>th</a:t>
            </a:r>
            <a:r>
              <a:rPr lang="en-PH" sz="2300" dirty="0"/>
              <a:t> Generation:</a:t>
            </a:r>
          </a:p>
          <a:p>
            <a:pPr>
              <a:lnSpc>
                <a:spcPct val="90000"/>
              </a:lnSpc>
            </a:pPr>
            <a:r>
              <a:rPr lang="en-PH" sz="2300" dirty="0"/>
              <a:t>1971 – 1980 </a:t>
            </a:r>
          </a:p>
          <a:p>
            <a:pPr>
              <a:lnSpc>
                <a:spcPct val="90000"/>
              </a:lnSpc>
            </a:pPr>
            <a:r>
              <a:rPr lang="en-PH" sz="2300" dirty="0"/>
              <a:t>VLSI Microprocessor</a:t>
            </a:r>
          </a:p>
        </p:txBody>
      </p:sp>
      <p:pic>
        <p:nvPicPr>
          <p:cNvPr id="6" name="object 4">
            <a:extLst>
              <a:ext uri="{FF2B5EF4-FFF2-40B4-BE49-F238E27FC236}">
                <a16:creationId xmlns:a16="http://schemas.microsoft.com/office/drawing/2014/main" id="{387AA396-A11E-4C9F-9406-D42556AE074A}"/>
              </a:ext>
            </a:extLst>
          </p:cNvPr>
          <p:cNvPicPr/>
          <p:nvPr/>
        </p:nvPicPr>
        <p:blipFill>
          <a:blip r:embed="rId3" cstate="print"/>
          <a:stretch>
            <a:fillRect/>
          </a:stretch>
        </p:blipFill>
        <p:spPr>
          <a:xfrm>
            <a:off x="3575722" y="1556792"/>
            <a:ext cx="3960439" cy="4320480"/>
          </a:xfrm>
          <a:prstGeom prst="rect">
            <a:avLst/>
          </a:prstGeom>
        </p:spPr>
      </p:pic>
      <p:sp>
        <p:nvSpPr>
          <p:cNvPr id="7" name="object 3">
            <a:extLst>
              <a:ext uri="{FF2B5EF4-FFF2-40B4-BE49-F238E27FC236}">
                <a16:creationId xmlns:a16="http://schemas.microsoft.com/office/drawing/2014/main" id="{E0EF59B5-76FA-4487-A7D1-0493AD44D0B8}"/>
              </a:ext>
            </a:extLst>
          </p:cNvPr>
          <p:cNvSpPr txBox="1"/>
          <p:nvPr/>
        </p:nvSpPr>
        <p:spPr>
          <a:xfrm>
            <a:off x="7752184" y="875765"/>
            <a:ext cx="3960438" cy="5344412"/>
          </a:xfrm>
          <a:prstGeom prst="rect">
            <a:avLst/>
          </a:prstGeom>
        </p:spPr>
        <p:txBody>
          <a:bodyPr vert="horz" wrap="square" lIns="0" tIns="12065" rIns="0" bIns="0" rtlCol="0">
            <a:spAutoFit/>
          </a:bodyPr>
          <a:lstStyle/>
          <a:p>
            <a:pPr marL="12700">
              <a:spcBef>
                <a:spcPts val="95"/>
              </a:spcBef>
            </a:pPr>
            <a:r>
              <a:rPr sz="2100" spc="-5" dirty="0">
                <a:latin typeface="Calibri" panose="020F0502020204030204" pitchFamily="34" charset="0"/>
                <a:cs typeface="Calibri" panose="020F0502020204030204" pitchFamily="34" charset="0"/>
              </a:rPr>
              <a:t>The</a:t>
            </a:r>
            <a:r>
              <a:rPr sz="2100" spc="-15"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main </a:t>
            </a:r>
            <a:r>
              <a:rPr sz="2100" spc="-5" dirty="0">
                <a:latin typeface="Calibri" panose="020F0502020204030204" pitchFamily="34" charset="0"/>
                <a:cs typeface="Calibri" panose="020F0502020204030204" pitchFamily="34" charset="0"/>
              </a:rPr>
              <a:t>features</a:t>
            </a:r>
            <a:r>
              <a:rPr sz="2100" spc="5" dirty="0">
                <a:latin typeface="Calibri" panose="020F0502020204030204" pitchFamily="34" charset="0"/>
                <a:cs typeface="Calibri" panose="020F0502020204030204" pitchFamily="34" charset="0"/>
              </a:rPr>
              <a:t> </a:t>
            </a:r>
            <a:r>
              <a:rPr sz="2100" spc="-10" dirty="0">
                <a:latin typeface="Calibri" panose="020F0502020204030204" pitchFamily="34" charset="0"/>
                <a:cs typeface="Calibri" panose="020F0502020204030204" pitchFamily="34" charset="0"/>
              </a:rPr>
              <a:t>are:</a:t>
            </a:r>
            <a:endParaRPr sz="2100" dirty="0">
              <a:latin typeface="Calibri" panose="020F0502020204030204" pitchFamily="34" charset="0"/>
              <a:cs typeface="Calibri" panose="020F0502020204030204" pitchFamily="34" charset="0"/>
            </a:endParaRPr>
          </a:p>
          <a:p>
            <a:pPr marL="469265" indent="-228600">
              <a:spcBef>
                <a:spcPts val="910"/>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VLSI</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technology</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used</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Very</a:t>
            </a:r>
            <a:r>
              <a:rPr sz="2100" spc="-4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cheap</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Portable</a:t>
            </a:r>
            <a:r>
              <a:rPr sz="2100" spc="-2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and</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reliable</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Use</a:t>
            </a:r>
            <a:r>
              <a:rPr sz="2100" spc="-3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of</a:t>
            </a:r>
            <a:r>
              <a:rPr sz="2100" spc="-3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PCs</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Very</a:t>
            </a:r>
            <a:r>
              <a:rPr sz="2100" spc="-35"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small</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size</a:t>
            </a:r>
            <a:endParaRPr sz="2100" dirty="0">
              <a:latin typeface="Calibri" panose="020F0502020204030204" pitchFamily="34" charset="0"/>
              <a:cs typeface="Calibri" panose="020F0502020204030204" pitchFamily="34" charset="0"/>
            </a:endParaRPr>
          </a:p>
          <a:p>
            <a:pPr marL="469265" indent="-228600">
              <a:spcBef>
                <a:spcPts val="620"/>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Pipeline</a:t>
            </a:r>
            <a:r>
              <a:rPr sz="2100" spc="-3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processing</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No</a:t>
            </a:r>
            <a:r>
              <a:rPr sz="2100" spc="-3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AC</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required</a:t>
            </a:r>
            <a:endParaRPr sz="2100" dirty="0">
              <a:latin typeface="Calibri" panose="020F0502020204030204" pitchFamily="34" charset="0"/>
              <a:cs typeface="Calibri" panose="020F0502020204030204" pitchFamily="34" charset="0"/>
            </a:endParaRPr>
          </a:p>
          <a:p>
            <a:pPr marL="469265" indent="-228600">
              <a:spcBef>
                <a:spcPts val="61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Concept</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of</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internet was introduced</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Great</a:t>
            </a:r>
            <a:r>
              <a:rPr sz="210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developments</a:t>
            </a:r>
            <a:r>
              <a:rPr sz="2100" spc="-10"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in</a:t>
            </a:r>
            <a:r>
              <a:rPr sz="2100" spc="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the</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fields</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of networks</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Computers</a:t>
            </a:r>
            <a:r>
              <a:rPr sz="2100" spc="-1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became</a:t>
            </a:r>
            <a:r>
              <a:rPr sz="2100" dirty="0">
                <a:latin typeface="Calibri" panose="020F0502020204030204" pitchFamily="34" charset="0"/>
                <a:cs typeface="Calibri" panose="020F0502020204030204" pitchFamily="34" charset="0"/>
              </a:rPr>
              <a:t> easily</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available</a:t>
            </a:r>
            <a:endParaRPr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700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14" name="Rectangle 12313">
            <a:extLst>
              <a:ext uri="{FF2B5EF4-FFF2-40B4-BE49-F238E27FC236}">
                <a16:creationId xmlns:a16="http://schemas.microsoft.com/office/drawing/2014/main" id="{42AFA708-0E93-46D4-99C8-39B42770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5" name="Rectangle 12314">
            <a:extLst>
              <a:ext uri="{FF2B5EF4-FFF2-40B4-BE49-F238E27FC236}">
                <a16:creationId xmlns:a16="http://schemas.microsoft.com/office/drawing/2014/main" id="{7D1AE0C2-E826-40A9-976E-9077F4438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2290" name="Title 1">
            <a:extLst>
              <a:ext uri="{FF2B5EF4-FFF2-40B4-BE49-F238E27FC236}">
                <a16:creationId xmlns:a16="http://schemas.microsoft.com/office/drawing/2014/main" id="{470062C0-EF31-FB26-3ACD-4D7E5F2C05FB}"/>
              </a:ext>
            </a:extLst>
          </p:cNvPr>
          <p:cNvSpPr>
            <a:spLocks noGrp="1"/>
          </p:cNvSpPr>
          <p:nvPr>
            <p:ph type="title"/>
          </p:nvPr>
        </p:nvSpPr>
        <p:spPr>
          <a:xfrm>
            <a:off x="777239" y="777240"/>
            <a:ext cx="6168331" cy="2493876"/>
          </a:xfrm>
        </p:spPr>
        <p:txBody>
          <a:bodyPr anchor="b">
            <a:normAutofit/>
          </a:bodyPr>
          <a:lstStyle/>
          <a:p>
            <a:r>
              <a:rPr lang="en-IN" altLang="en-US" sz="4400" b="1" dirty="0"/>
              <a:t>Fifth generation</a:t>
            </a:r>
            <a:br>
              <a:rPr lang="en-IN" altLang="en-US" sz="4400" b="1" dirty="0"/>
            </a:br>
            <a:r>
              <a:rPr lang="en-IN" altLang="en-US" sz="4400" b="1" dirty="0"/>
              <a:t>(Present and Beyond)</a:t>
            </a:r>
          </a:p>
        </p:txBody>
      </p:sp>
      <p:sp>
        <p:nvSpPr>
          <p:cNvPr id="12291" name="Content Placeholder 2">
            <a:extLst>
              <a:ext uri="{FF2B5EF4-FFF2-40B4-BE49-F238E27FC236}">
                <a16:creationId xmlns:a16="http://schemas.microsoft.com/office/drawing/2014/main" id="{C190EBB7-53BE-C28B-7C2B-FB8F2F6A4A72}"/>
              </a:ext>
            </a:extLst>
          </p:cNvPr>
          <p:cNvSpPr>
            <a:spLocks noGrp="1"/>
          </p:cNvSpPr>
          <p:nvPr>
            <p:ph idx="1"/>
          </p:nvPr>
        </p:nvSpPr>
        <p:spPr>
          <a:xfrm>
            <a:off x="777239" y="3428999"/>
            <a:ext cx="6168331" cy="2747963"/>
          </a:xfrm>
        </p:spPr>
        <p:txBody>
          <a:bodyPr anchor="t">
            <a:normAutofit/>
          </a:bodyPr>
          <a:lstStyle/>
          <a:p>
            <a:r>
              <a:rPr lang="en-IN" altLang="en-US" sz="1800" dirty="0"/>
              <a:t>Fifth generation computing devices, based on artificial intelligence.</a:t>
            </a:r>
          </a:p>
          <a:p>
            <a:r>
              <a:rPr lang="it-IT" sz="1600" dirty="0"/>
              <a:t>AI-driven, quantum computing, IoT integration.</a:t>
            </a:r>
            <a:endParaRPr lang="en-IN" altLang="en-US" sz="1800" dirty="0"/>
          </a:p>
          <a:p>
            <a:r>
              <a:rPr lang="en-IN" altLang="en-US" sz="1800" dirty="0"/>
              <a:t>They are still in development, though there are some applications, such as voice recognition, that are being used today. </a:t>
            </a:r>
          </a:p>
          <a:p>
            <a:r>
              <a:rPr lang="en-IN" altLang="en-US" sz="1800" dirty="0"/>
              <a:t>The goal of fifth-generation computing is to develop devices that respond to natural language input and are capable of learning and self-organization.</a:t>
            </a:r>
          </a:p>
        </p:txBody>
      </p:sp>
      <p:grpSp>
        <p:nvGrpSpPr>
          <p:cNvPr id="12316" name="decorative circles">
            <a:extLst>
              <a:ext uri="{FF2B5EF4-FFF2-40B4-BE49-F238E27FC236}">
                <a16:creationId xmlns:a16="http://schemas.microsoft.com/office/drawing/2014/main" id="{A1E6C3A1-63EF-4249-BAB0-BC1FF217A7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93625" y="927887"/>
            <a:ext cx="3205279" cy="2727847"/>
            <a:chOff x="7893625" y="927887"/>
            <a:chExt cx="3205279" cy="2727847"/>
          </a:xfrm>
        </p:grpSpPr>
        <p:sp>
          <p:nvSpPr>
            <p:cNvPr id="12317" name="Oval 12316">
              <a:extLst>
                <a:ext uri="{FF2B5EF4-FFF2-40B4-BE49-F238E27FC236}">
                  <a16:creationId xmlns:a16="http://schemas.microsoft.com/office/drawing/2014/main" id="{B7D4ED74-40F3-42DD-959A-84AAAAD06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8" name="Oval 12317">
              <a:extLst>
                <a:ext uri="{FF2B5EF4-FFF2-40B4-BE49-F238E27FC236}">
                  <a16:creationId xmlns:a16="http://schemas.microsoft.com/office/drawing/2014/main" id="{A1A54AA4-6CFD-4ECA-A5D7-9A0AB9B04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9" name="Oval 12318">
              <a:extLst>
                <a:ext uri="{FF2B5EF4-FFF2-40B4-BE49-F238E27FC236}">
                  <a16:creationId xmlns:a16="http://schemas.microsoft.com/office/drawing/2014/main" id="{F656D395-7C8D-433D-A682-9B17302B7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0" name="Oval 12319">
              <a:extLst>
                <a:ext uri="{FF2B5EF4-FFF2-40B4-BE49-F238E27FC236}">
                  <a16:creationId xmlns:a16="http://schemas.microsoft.com/office/drawing/2014/main" id="{C1326582-6401-4AD7-A44B-3FFB4107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1" name="Oval 12320">
              <a:extLst>
                <a:ext uri="{FF2B5EF4-FFF2-40B4-BE49-F238E27FC236}">
                  <a16:creationId xmlns:a16="http://schemas.microsoft.com/office/drawing/2014/main" id="{9E7D4459-BBDF-467E-9824-EC886C128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2" name="Oval 12321">
              <a:extLst>
                <a:ext uri="{FF2B5EF4-FFF2-40B4-BE49-F238E27FC236}">
                  <a16:creationId xmlns:a16="http://schemas.microsoft.com/office/drawing/2014/main" id="{53230E99-BEE6-4927-8980-78D40F2E0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0" name="Picture 4" descr="What AI Means For The Future Of Work - Work It Daily">
            <a:extLst>
              <a:ext uri="{FF2B5EF4-FFF2-40B4-BE49-F238E27FC236}">
                <a16:creationId xmlns:a16="http://schemas.microsoft.com/office/drawing/2014/main" id="{0DA9FFBD-E8F1-91EF-47DE-AFE0CCA9D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705" r="3" b="3"/>
          <a:stretch/>
        </p:blipFill>
        <p:spPr bwMode="auto">
          <a:xfrm>
            <a:off x="7842678" y="7598"/>
            <a:ext cx="2661680" cy="2424023"/>
          </a:xfrm>
          <a:custGeom>
            <a:avLst/>
            <a:gdLst/>
            <a:ahLst/>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descr="Artificial intelligence market to reach USD 1,581.70 Bn by 2030, ET CIO SEA">
            <a:extLst>
              <a:ext uri="{FF2B5EF4-FFF2-40B4-BE49-F238E27FC236}">
                <a16:creationId xmlns:a16="http://schemas.microsoft.com/office/drawing/2014/main" id="{B1DC5C01-C9C4-95BF-6160-8CD97E844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128" r="27128" b="1"/>
          <a:stretch/>
        </p:blipFill>
        <p:spPr bwMode="auto">
          <a:xfrm>
            <a:off x="8120360" y="2848923"/>
            <a:ext cx="4071640" cy="4009077"/>
          </a:xfrm>
          <a:custGeom>
            <a:avLst/>
            <a:gdLst/>
            <a:ahLst/>
            <a:cxnLst/>
            <a:rect l="l" t="t" r="r" b="b"/>
            <a:pathLst>
              <a:path w="4012858" h="3951198">
                <a:moveTo>
                  <a:pt x="2361523" y="0"/>
                </a:moveTo>
                <a:cubicBezTo>
                  <a:pt x="2932125" y="0"/>
                  <a:pt x="3455460" y="202372"/>
                  <a:pt x="3863671" y="539257"/>
                </a:cubicBezTo>
                <a:lnTo>
                  <a:pt x="4012858" y="674848"/>
                </a:lnTo>
                <a:lnTo>
                  <a:pt x="4012858" y="3951198"/>
                </a:lnTo>
                <a:lnTo>
                  <a:pt x="618807" y="3951198"/>
                </a:lnTo>
                <a:lnTo>
                  <a:pt x="539257" y="3863671"/>
                </a:lnTo>
                <a:cubicBezTo>
                  <a:pt x="202372" y="3455461"/>
                  <a:pt x="0" y="2932125"/>
                  <a:pt x="0" y="2361523"/>
                </a:cubicBezTo>
                <a:cubicBezTo>
                  <a:pt x="0" y="1057290"/>
                  <a:pt x="1057290" y="0"/>
                  <a:pt x="2361523" y="0"/>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3D19AF-EDD0-494F-A668-3C9A85AB0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7A2D7E7-57AE-432D-AE89-3C58E3A5C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6A8FE138-F9F8-8F33-099B-B0FCD72931E8}"/>
              </a:ext>
            </a:extLst>
          </p:cNvPr>
          <p:cNvSpPr>
            <a:spLocks noGrp="1"/>
          </p:cNvSpPr>
          <p:nvPr>
            <p:ph type="title"/>
          </p:nvPr>
        </p:nvSpPr>
        <p:spPr>
          <a:xfrm>
            <a:off x="777239" y="777240"/>
            <a:ext cx="5091641" cy="2483914"/>
          </a:xfrm>
        </p:spPr>
        <p:txBody>
          <a:bodyPr anchor="t">
            <a:normAutofit/>
          </a:bodyPr>
          <a:lstStyle/>
          <a:p>
            <a:r>
              <a:rPr lang="en-US" sz="4400" b="0" i="0">
                <a:effectLst/>
                <a:latin typeface="var(--ff-lato)"/>
              </a:rPr>
              <a:t>What is Von Neumann Architecture?</a:t>
            </a:r>
            <a:endParaRPr lang="en-PH" sz="4400"/>
          </a:p>
        </p:txBody>
      </p:sp>
      <p:sp>
        <p:nvSpPr>
          <p:cNvPr id="35" name="Content Placeholder 2">
            <a:extLst>
              <a:ext uri="{FF2B5EF4-FFF2-40B4-BE49-F238E27FC236}">
                <a16:creationId xmlns:a16="http://schemas.microsoft.com/office/drawing/2014/main" id="{EEE2DE4B-315A-3E50-344B-535EB6841CF9}"/>
              </a:ext>
            </a:extLst>
          </p:cNvPr>
          <p:cNvSpPr>
            <a:spLocks noGrp="1"/>
          </p:cNvSpPr>
          <p:nvPr>
            <p:ph idx="1"/>
          </p:nvPr>
        </p:nvSpPr>
        <p:spPr>
          <a:xfrm>
            <a:off x="5923722" y="777240"/>
            <a:ext cx="5605207" cy="2483915"/>
          </a:xfrm>
        </p:spPr>
        <p:txBody>
          <a:bodyPr anchor="t">
            <a:normAutofit/>
          </a:bodyPr>
          <a:lstStyle/>
          <a:p>
            <a:r>
              <a:rPr lang="en-US" sz="1800" b="0" i="0">
                <a:effectLst/>
                <a:latin typeface="Verdana" panose="020B0604030504040204" pitchFamily="34" charset="0"/>
              </a:rPr>
              <a:t>This is a hypothetical architecture that is derived from the idea of stored-program computers, in which the memory is used for storing both the program data and the instruction data.</a:t>
            </a:r>
          </a:p>
          <a:p>
            <a:pPr marL="0" indent="0">
              <a:buNone/>
            </a:pPr>
            <a:r>
              <a:rPr lang="en-US" sz="1800" b="1"/>
              <a:t>Characteristics:</a:t>
            </a:r>
          </a:p>
          <a:p>
            <a:pPr>
              <a:buFont typeface="Wingdings" panose="05000000000000000000" pitchFamily="2" charset="2"/>
              <a:buChar char="Ø"/>
            </a:pPr>
            <a:r>
              <a:rPr lang="en-US" sz="1800"/>
              <a:t>Single memory for data and instructions.</a:t>
            </a:r>
          </a:p>
          <a:p>
            <a:pPr>
              <a:buFont typeface="Wingdings" panose="05000000000000000000" pitchFamily="2" charset="2"/>
              <a:buChar char="Ø"/>
            </a:pPr>
            <a:r>
              <a:rPr lang="en-US" sz="1800"/>
              <a:t>Instructions are executed sequentially.</a:t>
            </a:r>
          </a:p>
          <a:p>
            <a:pPr marL="0" indent="0">
              <a:buNone/>
            </a:pPr>
            <a:endParaRPr lang="en-PH" sz="1800"/>
          </a:p>
        </p:txBody>
      </p:sp>
      <p:sp>
        <p:nvSpPr>
          <p:cNvPr id="14" name="Oval 13">
            <a:extLst>
              <a:ext uri="{FF2B5EF4-FFF2-40B4-BE49-F238E27FC236}">
                <a16:creationId xmlns:a16="http://schemas.microsoft.com/office/drawing/2014/main" id="{ADE3144B-BCB4-4822-8A57-67EA3E42D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4658" y="3605774"/>
            <a:ext cx="2818880" cy="2818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191472CF-E5AF-4004-89BE-68493A33A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4621" y="3777735"/>
            <a:ext cx="8582679" cy="2709586"/>
            <a:chOff x="364621" y="3777735"/>
            <a:chExt cx="8582679" cy="2709586"/>
          </a:xfrm>
        </p:grpSpPr>
        <p:sp>
          <p:nvSpPr>
            <p:cNvPr id="17" name="Oval 16">
              <a:extLst>
                <a:ext uri="{FF2B5EF4-FFF2-40B4-BE49-F238E27FC236}">
                  <a16:creationId xmlns:a16="http://schemas.microsoft.com/office/drawing/2014/main" id="{1FC68B5E-E213-4B6F-9021-3252F7EF7D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5300000">
              <a:off x="1106627" y="377773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2F0789C-2863-4A00-B159-D26E57A0D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0859" y="6020880"/>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F17583-897D-433C-8A49-518E20CBE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0987" y="573577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8C8E099-22B3-402E-AE44-020A1161E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5300000">
              <a:off x="364621" y="4128028"/>
              <a:ext cx="466441" cy="466441"/>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083395B-7728-4651-BF4E-4303EC4A1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08370" y="6020880"/>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2">
            <a:extLst>
              <a:ext uri="{FF2B5EF4-FFF2-40B4-BE49-F238E27FC236}">
                <a16:creationId xmlns:a16="http://schemas.microsoft.com/office/drawing/2014/main" id="{29B46F1E-750E-4F4F-A345-D0F9395CE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1986" y="4426000"/>
            <a:ext cx="2770875" cy="2431999"/>
          </a:xfrm>
          <a:custGeom>
            <a:avLst/>
            <a:gdLst>
              <a:gd name="connsiteX0" fmla="*/ 374769 w 2166102"/>
              <a:gd name="connsiteY0" fmla="*/ 0 h 1901189"/>
              <a:gd name="connsiteX1" fmla="*/ 1791334 w 2166102"/>
              <a:gd name="connsiteY1" fmla="*/ 0 h 1901189"/>
              <a:gd name="connsiteX2" fmla="*/ 1848884 w 2166102"/>
              <a:gd name="connsiteY2" fmla="*/ 52305 h 1901189"/>
              <a:gd name="connsiteX3" fmla="*/ 2166102 w 2166102"/>
              <a:gd name="connsiteY3" fmla="*/ 818138 h 1901189"/>
              <a:gd name="connsiteX4" fmla="*/ 1083051 w 2166102"/>
              <a:gd name="connsiteY4" fmla="*/ 1901189 h 1901189"/>
              <a:gd name="connsiteX5" fmla="*/ 0 w 2166102"/>
              <a:gd name="connsiteY5" fmla="*/ 818138 h 1901189"/>
              <a:gd name="connsiteX6" fmla="*/ 317218 w 2166102"/>
              <a:gd name="connsiteY6" fmla="*/ 52305 h 1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102" h="1901189">
                <a:moveTo>
                  <a:pt x="374769" y="0"/>
                </a:moveTo>
                <a:lnTo>
                  <a:pt x="1791334" y="0"/>
                </a:lnTo>
                <a:lnTo>
                  <a:pt x="1848884" y="52305"/>
                </a:lnTo>
                <a:cubicBezTo>
                  <a:pt x="2044877" y="248299"/>
                  <a:pt x="2166102" y="519062"/>
                  <a:pt x="2166102" y="818138"/>
                </a:cubicBezTo>
                <a:cubicBezTo>
                  <a:pt x="2166102" y="1416291"/>
                  <a:pt x="1681204" y="1901189"/>
                  <a:pt x="1083051" y="1901189"/>
                </a:cubicBezTo>
                <a:cubicBezTo>
                  <a:pt x="484898" y="1901189"/>
                  <a:pt x="0" y="1416291"/>
                  <a:pt x="0" y="818138"/>
                </a:cubicBezTo>
                <a:cubicBezTo>
                  <a:pt x="0" y="519062"/>
                  <a:pt x="121225" y="248299"/>
                  <a:pt x="317218" y="523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Graphic 36">
            <a:extLst>
              <a:ext uri="{FF2B5EF4-FFF2-40B4-BE49-F238E27FC236}">
                <a16:creationId xmlns:a16="http://schemas.microsoft.com/office/drawing/2014/main" id="{6AD96081-639A-44DD-A2A4-372A76F58F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261" t="9657" r="9803" b="21813"/>
          <a:stretch/>
        </p:blipFill>
        <p:spPr>
          <a:xfrm>
            <a:off x="449201" y="4371568"/>
            <a:ext cx="2827761" cy="2486431"/>
          </a:xfrm>
          <a:prstGeom prst="rect">
            <a:avLst/>
          </a:prstGeom>
        </p:spPr>
      </p:pic>
      <p:pic>
        <p:nvPicPr>
          <p:cNvPr id="7" name="Graphic 6" descr="Programmer">
            <a:extLst>
              <a:ext uri="{FF2B5EF4-FFF2-40B4-BE49-F238E27FC236}">
                <a16:creationId xmlns:a16="http://schemas.microsoft.com/office/drawing/2014/main" id="{A74DDB13-75DC-3FA4-76FE-BAB698BF8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3133" y="4227064"/>
            <a:ext cx="1689927" cy="1689927"/>
          </a:xfrm>
          <a:prstGeom prst="rect">
            <a:avLst/>
          </a:prstGeom>
        </p:spPr>
      </p:pic>
      <p:sp>
        <p:nvSpPr>
          <p:cNvPr id="38" name="Oval 37">
            <a:extLst>
              <a:ext uri="{FF2B5EF4-FFF2-40B4-BE49-F238E27FC236}">
                <a16:creationId xmlns:a16="http://schemas.microsoft.com/office/drawing/2014/main" id="{C53769EE-3457-45CB-9B60-C36C84D71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2825" y="3389187"/>
            <a:ext cx="2051331" cy="205133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a:extLst>
              <a:ext uri="{FF2B5EF4-FFF2-40B4-BE49-F238E27FC236}">
                <a16:creationId xmlns:a16="http://schemas.microsoft.com/office/drawing/2014/main" id="{271DE046-331F-4424-B267-9F793BAF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82825" y="3389186"/>
            <a:ext cx="2051331" cy="2051331"/>
          </a:xfrm>
          <a:prstGeom prst="rect">
            <a:avLst/>
          </a:prstGeom>
        </p:spPr>
      </p:pic>
      <p:sp>
        <p:nvSpPr>
          <p:cNvPr id="40" name="Oval 1">
            <a:extLst>
              <a:ext uri="{FF2B5EF4-FFF2-40B4-BE49-F238E27FC236}">
                <a16:creationId xmlns:a16="http://schemas.microsoft.com/office/drawing/2014/main" id="{695A5B4F-A2E8-45D1-ABCA-CB7ACFAA8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1885" y="4227065"/>
            <a:ext cx="2680115" cy="263093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pic>
        <p:nvPicPr>
          <p:cNvPr id="41" name="Graphic 40">
            <a:extLst>
              <a:ext uri="{FF2B5EF4-FFF2-40B4-BE49-F238E27FC236}">
                <a16:creationId xmlns:a16="http://schemas.microsoft.com/office/drawing/2014/main" id="{9CB15A90-1FB9-4B7A-9D88-7880241C51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4708" t="12528" r="20784" b="22781"/>
          <a:stretch/>
        </p:blipFill>
        <p:spPr>
          <a:xfrm>
            <a:off x="9666658" y="4325538"/>
            <a:ext cx="2525342" cy="2532462"/>
          </a:xfrm>
          <a:prstGeom prst="rect">
            <a:avLst/>
          </a:prstGeom>
        </p:spPr>
      </p:pic>
    </p:spTree>
    <p:extLst>
      <p:ext uri="{BB962C8B-B14F-4D97-AF65-F5344CB8AC3E}">
        <p14:creationId xmlns:p14="http://schemas.microsoft.com/office/powerpoint/2010/main" val="4183019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A9A6-E11C-2D1D-74FC-270FB363EFEF}"/>
              </a:ext>
            </a:extLst>
          </p:cNvPr>
          <p:cNvSpPr>
            <a:spLocks noGrp="1"/>
          </p:cNvSpPr>
          <p:nvPr>
            <p:ph type="title"/>
          </p:nvPr>
        </p:nvSpPr>
        <p:spPr/>
        <p:txBody>
          <a:bodyPr/>
          <a:lstStyle/>
          <a:p>
            <a:r>
              <a:rPr lang="en-US"/>
              <a:t>Components</a:t>
            </a:r>
            <a:endParaRPr lang="en-PH" dirty="0"/>
          </a:p>
        </p:txBody>
      </p:sp>
      <p:graphicFrame>
        <p:nvGraphicFramePr>
          <p:cNvPr id="22" name="Content Placeholder 2">
            <a:extLst>
              <a:ext uri="{FF2B5EF4-FFF2-40B4-BE49-F238E27FC236}">
                <a16:creationId xmlns:a16="http://schemas.microsoft.com/office/drawing/2014/main" id="{209387A4-DDD3-2E32-0CC9-E3D12412078D}"/>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7601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663A72-E771-41D4-96AA-28C1B217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8164F59-4B09-4DB4-A99F-97C71DE46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C5E801F4-AC0B-032C-9F34-62B8D5BB8C63}"/>
              </a:ext>
            </a:extLst>
          </p:cNvPr>
          <p:cNvSpPr>
            <a:spLocks noGrp="1"/>
          </p:cNvSpPr>
          <p:nvPr>
            <p:ph type="title"/>
          </p:nvPr>
        </p:nvSpPr>
        <p:spPr>
          <a:xfrm>
            <a:off x="770878" y="952022"/>
            <a:ext cx="4606280" cy="5157049"/>
          </a:xfrm>
        </p:spPr>
        <p:txBody>
          <a:bodyPr anchor="ctr">
            <a:normAutofit/>
          </a:bodyPr>
          <a:lstStyle/>
          <a:p>
            <a:r>
              <a:rPr lang="en-US" sz="4400"/>
              <a:t>Advantages and Limitations</a:t>
            </a:r>
            <a:endParaRPr lang="en-PH" sz="4400"/>
          </a:p>
        </p:txBody>
      </p:sp>
      <p:sp>
        <p:nvSpPr>
          <p:cNvPr id="13" name="Freeform: Shape 12">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2C078FA-5775-45CB-A8F3-53B3F1AD2B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668948" cy="6421669"/>
            <a:chOff x="9951383" y="299808"/>
            <a:chExt cx="1668948" cy="6421669"/>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A58CC712-33BB-64EA-91F4-6644D3313F34}"/>
              </a:ext>
            </a:extLst>
          </p:cNvPr>
          <p:cNvGraphicFramePr>
            <a:graphicFrameLocks noGrp="1"/>
          </p:cNvGraphicFramePr>
          <p:nvPr>
            <p:ph idx="1"/>
            <p:extLst>
              <p:ext uri="{D42A27DB-BD31-4B8C-83A1-F6EECF244321}">
                <p14:modId xmlns:p14="http://schemas.microsoft.com/office/powerpoint/2010/main" val="3440135761"/>
              </p:ext>
            </p:extLst>
          </p:nvPr>
        </p:nvGraphicFramePr>
        <p:xfrm>
          <a:off x="5855597" y="952022"/>
          <a:ext cx="5891471"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715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576E8-788E-420F-896E-25BD846EF0BE}"/>
              </a:ext>
            </a:extLst>
          </p:cNvPr>
          <p:cNvSpPr>
            <a:spLocks noGrp="1"/>
          </p:cNvSpPr>
          <p:nvPr>
            <p:ph type="title"/>
          </p:nvPr>
        </p:nvSpPr>
        <p:spPr/>
        <p:txBody>
          <a:bodyPr/>
          <a:lstStyle/>
          <a:p>
            <a:r>
              <a:rPr lang="en-US" dirty="0"/>
              <a:t>The Von Neumann Basic Structure</a:t>
            </a:r>
            <a:endParaRPr lang="en-PH" dirty="0"/>
          </a:p>
        </p:txBody>
      </p:sp>
      <p:pic>
        <p:nvPicPr>
          <p:cNvPr id="5122" name="Picture 2" descr="Computer Organization | Von Neumann architecture - GeeksforGeeks">
            <a:extLst>
              <a:ext uri="{FF2B5EF4-FFF2-40B4-BE49-F238E27FC236}">
                <a16:creationId xmlns:a16="http://schemas.microsoft.com/office/drawing/2014/main" id="{BED7147B-3599-AAE2-F56B-D502B86322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640" y="1607736"/>
            <a:ext cx="8872694" cy="471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6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6"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27" name="Oval 26">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2345DE-C631-ED7F-BB32-F7DA055AD2E8}"/>
              </a:ext>
            </a:extLst>
          </p:cNvPr>
          <p:cNvSpPr>
            <a:spLocks noGrp="1"/>
          </p:cNvSpPr>
          <p:nvPr>
            <p:ph type="title"/>
          </p:nvPr>
        </p:nvSpPr>
        <p:spPr>
          <a:xfrm>
            <a:off x="770878" y="952022"/>
            <a:ext cx="2862591" cy="5157049"/>
          </a:xfrm>
        </p:spPr>
        <p:txBody>
          <a:bodyPr anchor="ctr">
            <a:normAutofit/>
          </a:bodyPr>
          <a:lstStyle/>
          <a:p>
            <a:r>
              <a:rPr lang="en-US" sz="4100"/>
              <a:t>The Harvard Architecture</a:t>
            </a:r>
            <a:endParaRPr lang="en-PH" sz="4100"/>
          </a:p>
        </p:txBody>
      </p:sp>
      <p:graphicFrame>
        <p:nvGraphicFramePr>
          <p:cNvPr id="33" name="Content Placeholder 2">
            <a:extLst>
              <a:ext uri="{FF2B5EF4-FFF2-40B4-BE49-F238E27FC236}">
                <a16:creationId xmlns:a16="http://schemas.microsoft.com/office/drawing/2014/main" id="{4D827537-D497-4332-D0D5-D53A1D9D01B9}"/>
              </a:ext>
            </a:extLst>
          </p:cNvPr>
          <p:cNvGraphicFramePr>
            <a:graphicFrameLocks noGrp="1"/>
          </p:cNvGraphicFramePr>
          <p:nvPr>
            <p:ph idx="1"/>
            <p:extLst>
              <p:ext uri="{D42A27DB-BD31-4B8C-83A1-F6EECF244321}">
                <p14:modId xmlns:p14="http://schemas.microsoft.com/office/powerpoint/2010/main" val="3875042797"/>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1732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2663A72-E771-41D4-96AA-28C1B217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164F59-4B09-4DB4-A99F-97C71DE46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82D28047-8D89-5085-4386-295BB2708EFF}"/>
              </a:ext>
            </a:extLst>
          </p:cNvPr>
          <p:cNvSpPr>
            <a:spLocks noGrp="1"/>
          </p:cNvSpPr>
          <p:nvPr>
            <p:ph type="title"/>
          </p:nvPr>
        </p:nvSpPr>
        <p:spPr>
          <a:xfrm>
            <a:off x="770878" y="952022"/>
            <a:ext cx="4606280" cy="5157049"/>
          </a:xfrm>
        </p:spPr>
        <p:txBody>
          <a:bodyPr anchor="ctr">
            <a:normAutofit/>
          </a:bodyPr>
          <a:lstStyle/>
          <a:p>
            <a:r>
              <a:rPr lang="en-US" sz="4400"/>
              <a:t>Characteristics and Components</a:t>
            </a:r>
            <a:endParaRPr lang="en-PH" sz="4400"/>
          </a:p>
        </p:txBody>
      </p:sp>
      <p:sp>
        <p:nvSpPr>
          <p:cNvPr id="24" name="Freeform: Shape 23">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a:extLst>
              <a:ext uri="{FF2B5EF4-FFF2-40B4-BE49-F238E27FC236}">
                <a16:creationId xmlns:a16="http://schemas.microsoft.com/office/drawing/2014/main" id="{C2C078FA-5775-45CB-A8F3-53B3F1AD2B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668948" cy="6421669"/>
            <a:chOff x="9951383" y="299808"/>
            <a:chExt cx="1668948" cy="6421669"/>
          </a:xfrm>
        </p:grpSpPr>
        <p:sp>
          <p:nvSpPr>
            <p:cNvPr id="26" name="Oval 2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1" name="Content Placeholder 2">
            <a:extLst>
              <a:ext uri="{FF2B5EF4-FFF2-40B4-BE49-F238E27FC236}">
                <a16:creationId xmlns:a16="http://schemas.microsoft.com/office/drawing/2014/main" id="{AE68EF75-C56B-D768-2D00-40CA1BDD5D6F}"/>
              </a:ext>
            </a:extLst>
          </p:cNvPr>
          <p:cNvGraphicFramePr>
            <a:graphicFrameLocks noGrp="1"/>
          </p:cNvGraphicFramePr>
          <p:nvPr>
            <p:ph idx="1"/>
            <p:extLst>
              <p:ext uri="{D42A27DB-BD31-4B8C-83A1-F6EECF244321}">
                <p14:modId xmlns:p14="http://schemas.microsoft.com/office/powerpoint/2010/main" val="4249331971"/>
              </p:ext>
            </p:extLst>
          </p:nvPr>
        </p:nvGraphicFramePr>
        <p:xfrm>
          <a:off x="5855597" y="952022"/>
          <a:ext cx="5891471"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205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1DC06-03B9-8A44-42D9-F3C5BF6359E1}"/>
              </a:ext>
            </a:extLst>
          </p:cNvPr>
          <p:cNvSpPr>
            <a:spLocks noGrp="1"/>
          </p:cNvSpPr>
          <p:nvPr>
            <p:ph type="title"/>
          </p:nvPr>
        </p:nvSpPr>
        <p:spPr/>
        <p:txBody>
          <a:bodyPr/>
          <a:lstStyle/>
          <a:p>
            <a:r>
              <a:rPr lang="en-PH" dirty="0"/>
              <a:t>Structure of Harvard Architecture</a:t>
            </a:r>
          </a:p>
        </p:txBody>
      </p:sp>
      <p:pic>
        <p:nvPicPr>
          <p:cNvPr id="8194" name="Picture 2" descr="Structure of Harvard Architecture">
            <a:extLst>
              <a:ext uri="{FF2B5EF4-FFF2-40B4-BE49-F238E27FC236}">
                <a16:creationId xmlns:a16="http://schemas.microsoft.com/office/drawing/2014/main" id="{1203AAC7-C203-45CC-2EA6-CF2C0CA788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73829" y="1507253"/>
            <a:ext cx="6119446" cy="498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187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6A28A739-9732-461A-A853-1E4989EFF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7110C6A7-D16B-4C77-8E1C-AD3F05B5A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9" name="decorative circles">
            <a:extLst>
              <a:ext uri="{FF2B5EF4-FFF2-40B4-BE49-F238E27FC236}">
                <a16:creationId xmlns:a16="http://schemas.microsoft.com/office/drawing/2014/main" id="{147F989C-8016-4A7A-872B-625A48589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36970" y="205026"/>
            <a:ext cx="4261934" cy="3450708"/>
            <a:chOff x="6836970" y="205026"/>
            <a:chExt cx="4261934" cy="3450708"/>
          </a:xfrm>
        </p:grpSpPr>
        <p:sp>
          <p:nvSpPr>
            <p:cNvPr id="1040" name="Oval 1039">
              <a:extLst>
                <a:ext uri="{FF2B5EF4-FFF2-40B4-BE49-F238E27FC236}">
                  <a16:creationId xmlns:a16="http://schemas.microsoft.com/office/drawing/2014/main" id="{95F03776-272E-4D73-AEB2-1153C7657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0F135E6C-8AEE-4784-AD32-7F6662363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36970" y="205026"/>
              <a:ext cx="329411" cy="32941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Oval 1041">
              <a:extLst>
                <a:ext uri="{FF2B5EF4-FFF2-40B4-BE49-F238E27FC236}">
                  <a16:creationId xmlns:a16="http://schemas.microsoft.com/office/drawing/2014/main" id="{E0EA2893-9C26-42FA-B205-7BC860A05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F33FA4EF-A81A-4259-9A1D-B8FAA0FC6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9776A281-6D34-431B-B6D3-3739782C2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75253" y="1870595"/>
              <a:ext cx="279298" cy="279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F6A6EB38-6668-482B-AE9F-C5CD902FE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267481E-44F7-822E-CAB8-2426F5BA5E4F}"/>
              </a:ext>
            </a:extLst>
          </p:cNvPr>
          <p:cNvSpPr>
            <a:spLocks noGrp="1"/>
          </p:cNvSpPr>
          <p:nvPr>
            <p:ph type="title"/>
          </p:nvPr>
        </p:nvSpPr>
        <p:spPr>
          <a:xfrm>
            <a:off x="777239" y="777240"/>
            <a:ext cx="6168331" cy="2493876"/>
          </a:xfrm>
        </p:spPr>
        <p:txBody>
          <a:bodyPr anchor="b">
            <a:normAutofit/>
          </a:bodyPr>
          <a:lstStyle/>
          <a:p>
            <a:r>
              <a:rPr lang="en-US" sz="4400" dirty="0"/>
              <a:t>What is Computer Organization?</a:t>
            </a:r>
            <a:endParaRPr lang="en-PH" sz="4400" dirty="0"/>
          </a:p>
        </p:txBody>
      </p:sp>
      <p:sp>
        <p:nvSpPr>
          <p:cNvPr id="1060" name="Oval 2">
            <a:extLst>
              <a:ext uri="{FF2B5EF4-FFF2-40B4-BE49-F238E27FC236}">
                <a16:creationId xmlns:a16="http://schemas.microsoft.com/office/drawing/2014/main" id="{170F1B99-B713-43B1-8E57-B88FEE6FE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1" name="Oval 1">
            <a:extLst>
              <a:ext uri="{FF2B5EF4-FFF2-40B4-BE49-F238E27FC236}">
                <a16:creationId xmlns:a16="http://schemas.microsoft.com/office/drawing/2014/main" id="{A9A446E8-F042-49A3-AA02-3FF2F236B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869" y="1"/>
            <a:ext cx="3252489" cy="2962080"/>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How Computer Memory Works | HowStuffWorks">
            <a:extLst>
              <a:ext uri="{FF2B5EF4-FFF2-40B4-BE49-F238E27FC236}">
                <a16:creationId xmlns:a16="http://schemas.microsoft.com/office/drawing/2014/main" id="{459367ED-73A0-8751-044C-D9B7AE5B64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27167" y="116488"/>
            <a:ext cx="2101892" cy="2101892"/>
          </a:xfrm>
          <a:prstGeom prst="rect">
            <a:avLst/>
          </a:prstGeom>
          <a:noFill/>
          <a:extLst>
            <a:ext uri="{909E8E84-426E-40DD-AFC4-6F175D3DCCD1}">
              <a14:hiddenFill xmlns:a14="http://schemas.microsoft.com/office/drawing/2010/main">
                <a:solidFill>
                  <a:srgbClr val="FFFFFF"/>
                </a:solidFill>
              </a14:hiddenFill>
            </a:ext>
          </a:extLst>
        </p:spPr>
      </p:pic>
      <p:pic>
        <p:nvPicPr>
          <p:cNvPr id="1062" name="Graphic 1061">
            <a:extLst>
              <a:ext uri="{FF2B5EF4-FFF2-40B4-BE49-F238E27FC236}">
                <a16:creationId xmlns:a16="http://schemas.microsoft.com/office/drawing/2014/main" id="{8DF2F6D9-C508-4D35-92B7-1550771658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54666" y="0"/>
            <a:ext cx="1334286" cy="2962082"/>
          </a:xfrm>
          <a:prstGeom prst="rect">
            <a:avLst/>
          </a:prstGeom>
        </p:spPr>
      </p:pic>
      <p:sp>
        <p:nvSpPr>
          <p:cNvPr id="3" name="Content Placeholder 2">
            <a:extLst>
              <a:ext uri="{FF2B5EF4-FFF2-40B4-BE49-F238E27FC236}">
                <a16:creationId xmlns:a16="http://schemas.microsoft.com/office/drawing/2014/main" id="{945A49EC-32E8-8F7A-7D49-F5FD1783B2E3}"/>
              </a:ext>
            </a:extLst>
          </p:cNvPr>
          <p:cNvSpPr>
            <a:spLocks noGrp="1"/>
          </p:cNvSpPr>
          <p:nvPr>
            <p:ph idx="1"/>
          </p:nvPr>
        </p:nvSpPr>
        <p:spPr>
          <a:xfrm>
            <a:off x="777239" y="3428999"/>
            <a:ext cx="6168331" cy="2747963"/>
          </a:xfrm>
        </p:spPr>
        <p:txBody>
          <a:bodyPr anchor="t">
            <a:normAutofit/>
          </a:bodyPr>
          <a:lstStyle/>
          <a:p>
            <a:r>
              <a:rPr lang="en-US" sz="2400" b="1" dirty="0"/>
              <a:t>Computer Organization:</a:t>
            </a:r>
            <a:r>
              <a:rPr lang="en-US" sz="2400" dirty="0"/>
              <a:t> Refers to the operational units and their interconnections that realize the architectural specifications. It focuses on </a:t>
            </a:r>
            <a:r>
              <a:rPr lang="en-US" sz="2400" i="1" dirty="0"/>
              <a:t>hardware components</a:t>
            </a:r>
            <a:r>
              <a:rPr lang="en-US" sz="2400" dirty="0"/>
              <a:t> like memory, ALU, and CPU.</a:t>
            </a:r>
            <a:endParaRPr lang="en-PH" sz="2400" dirty="0"/>
          </a:p>
        </p:txBody>
      </p:sp>
      <p:pic>
        <p:nvPicPr>
          <p:cNvPr id="1030" name="Picture 6" descr="Building a Gaming PC: Unleashing Power and Understanding the Role of  Silicon Wafers">
            <a:extLst>
              <a:ext uri="{FF2B5EF4-FFF2-40B4-BE49-F238E27FC236}">
                <a16:creationId xmlns:a16="http://schemas.microsoft.com/office/drawing/2014/main" id="{BAC09F5B-452D-DC83-01A1-859BCF31E76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038841" y="4559606"/>
            <a:ext cx="2964978" cy="22237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hat Is an Arithmetic Logic Unit (ALU)? 7 Key Components - Spiceworks">
            <a:extLst>
              <a:ext uri="{FF2B5EF4-FFF2-40B4-BE49-F238E27FC236}">
                <a16:creationId xmlns:a16="http://schemas.microsoft.com/office/drawing/2014/main" id="{D277A19C-4A21-85FF-B692-CE9CD6F067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9805" y="2084712"/>
            <a:ext cx="3954956"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4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36"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37" name="Oval 36">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EE32CFC-8986-A590-8ED9-3D0A07FDB82C}"/>
              </a:ext>
            </a:extLst>
          </p:cNvPr>
          <p:cNvSpPr>
            <a:spLocks noGrp="1"/>
          </p:cNvSpPr>
          <p:nvPr>
            <p:ph type="title"/>
          </p:nvPr>
        </p:nvSpPr>
        <p:spPr>
          <a:xfrm>
            <a:off x="770878" y="952022"/>
            <a:ext cx="2862591" cy="5157049"/>
          </a:xfrm>
        </p:spPr>
        <p:txBody>
          <a:bodyPr anchor="ctr">
            <a:normAutofit/>
          </a:bodyPr>
          <a:lstStyle/>
          <a:p>
            <a:r>
              <a:rPr lang="en-US" sz="3700"/>
              <a:t>Comparison of Von Neumann and Harvard Architectures</a:t>
            </a:r>
            <a:endParaRPr lang="en-PH" sz="3700"/>
          </a:p>
        </p:txBody>
      </p:sp>
      <p:graphicFrame>
        <p:nvGraphicFramePr>
          <p:cNvPr id="4" name="Content Placeholder 3">
            <a:extLst>
              <a:ext uri="{FF2B5EF4-FFF2-40B4-BE49-F238E27FC236}">
                <a16:creationId xmlns:a16="http://schemas.microsoft.com/office/drawing/2014/main" id="{0F0A5419-FDEC-527B-A1F9-6E54B75A17EE}"/>
              </a:ext>
            </a:extLst>
          </p:cNvPr>
          <p:cNvGraphicFramePr>
            <a:graphicFrameLocks noGrp="1"/>
          </p:cNvGraphicFramePr>
          <p:nvPr>
            <p:ph idx="1"/>
            <p:extLst>
              <p:ext uri="{D42A27DB-BD31-4B8C-83A1-F6EECF244321}">
                <p14:modId xmlns:p14="http://schemas.microsoft.com/office/powerpoint/2010/main" val="1052655099"/>
              </p:ext>
            </p:extLst>
          </p:nvPr>
        </p:nvGraphicFramePr>
        <p:xfrm>
          <a:off x="4629151" y="1279109"/>
          <a:ext cx="7117919" cy="4502878"/>
        </p:xfrm>
        <a:graphic>
          <a:graphicData uri="http://schemas.openxmlformats.org/drawingml/2006/table">
            <a:tbl>
              <a:tblPr/>
              <a:tblGrid>
                <a:gridCol w="1960555">
                  <a:extLst>
                    <a:ext uri="{9D8B030D-6E8A-4147-A177-3AD203B41FA5}">
                      <a16:colId xmlns:a16="http://schemas.microsoft.com/office/drawing/2014/main" val="1731942031"/>
                    </a:ext>
                  </a:extLst>
                </a:gridCol>
                <a:gridCol w="2513233">
                  <a:extLst>
                    <a:ext uri="{9D8B030D-6E8A-4147-A177-3AD203B41FA5}">
                      <a16:colId xmlns:a16="http://schemas.microsoft.com/office/drawing/2014/main" val="2214031782"/>
                    </a:ext>
                  </a:extLst>
                </a:gridCol>
                <a:gridCol w="2644131">
                  <a:extLst>
                    <a:ext uri="{9D8B030D-6E8A-4147-A177-3AD203B41FA5}">
                      <a16:colId xmlns:a16="http://schemas.microsoft.com/office/drawing/2014/main" val="3932478604"/>
                    </a:ext>
                  </a:extLst>
                </a:gridCol>
              </a:tblGrid>
              <a:tr h="774914">
                <a:tc>
                  <a:txBody>
                    <a:bodyPr/>
                    <a:lstStyle/>
                    <a:p>
                      <a:pPr algn="l" fontAlgn="ctr"/>
                      <a:r>
                        <a:rPr lang="en-PH" sz="2100" b="1" i="0" u="none" strike="noStrike">
                          <a:effectLst/>
                          <a:latin typeface="Arial" panose="020B0604020202020204" pitchFamily="34" charset="0"/>
                        </a:rPr>
                        <a:t>Feature</a:t>
                      </a:r>
                      <a:endParaRPr lang="en-PH" sz="2100" b="0" i="0" u="none" strike="noStrike">
                        <a:effectLst/>
                        <a:latin typeface="Arial" panose="020B0604020202020204" pitchFamily="34" charset="0"/>
                      </a:endParaRPr>
                    </a:p>
                  </a:txBody>
                  <a:tcPr marL="104718" marR="104718" marT="52359" marB="52359" anchor="ctr">
                    <a:lnL>
                      <a:noFill/>
                    </a:lnL>
                    <a:lnR>
                      <a:noFill/>
                    </a:lnR>
                    <a:lnT>
                      <a:noFill/>
                    </a:lnT>
                    <a:lnB>
                      <a:noFill/>
                    </a:lnB>
                    <a:noFill/>
                  </a:tcPr>
                </a:tc>
                <a:tc>
                  <a:txBody>
                    <a:bodyPr/>
                    <a:lstStyle/>
                    <a:p>
                      <a:pPr algn="l" fontAlgn="ctr"/>
                      <a:r>
                        <a:rPr lang="en-PH" sz="2100" b="1" i="0" u="none" strike="noStrike">
                          <a:effectLst/>
                          <a:latin typeface="Arial" panose="020B0604020202020204" pitchFamily="34" charset="0"/>
                        </a:rPr>
                        <a:t>Von Neumann Architecture</a:t>
                      </a:r>
                      <a:endParaRPr lang="en-PH" sz="2100" b="0" i="0" u="none" strike="noStrike">
                        <a:effectLst/>
                        <a:latin typeface="Arial" panose="020B0604020202020204" pitchFamily="34" charset="0"/>
                      </a:endParaRPr>
                    </a:p>
                  </a:txBody>
                  <a:tcPr marL="104718" marR="104718" marT="52359" marB="52359" anchor="ctr">
                    <a:lnL>
                      <a:noFill/>
                    </a:lnL>
                    <a:lnR>
                      <a:noFill/>
                    </a:lnR>
                    <a:lnT>
                      <a:noFill/>
                    </a:lnT>
                    <a:lnB>
                      <a:noFill/>
                    </a:lnB>
                    <a:noFill/>
                  </a:tcPr>
                </a:tc>
                <a:tc>
                  <a:txBody>
                    <a:bodyPr/>
                    <a:lstStyle/>
                    <a:p>
                      <a:pPr algn="l" fontAlgn="ctr"/>
                      <a:r>
                        <a:rPr lang="en-PH" sz="2100" b="1" i="0" u="none" strike="noStrike">
                          <a:effectLst/>
                          <a:latin typeface="Arial" panose="020B0604020202020204" pitchFamily="34" charset="0"/>
                        </a:rPr>
                        <a:t>Harvard Architecture</a:t>
                      </a:r>
                      <a:endParaRPr lang="en-PH" sz="2100" b="0" i="0" u="none" strike="noStrike">
                        <a:effectLst/>
                        <a:latin typeface="Arial" panose="020B0604020202020204" pitchFamily="34" charset="0"/>
                      </a:endParaRPr>
                    </a:p>
                  </a:txBody>
                  <a:tcPr marL="104718" marR="104718" marT="52359" marB="52359" anchor="ctr">
                    <a:lnL>
                      <a:noFill/>
                    </a:lnL>
                    <a:lnR>
                      <a:noFill/>
                    </a:lnR>
                    <a:lnT>
                      <a:noFill/>
                    </a:lnT>
                    <a:lnB>
                      <a:noFill/>
                    </a:lnB>
                    <a:noFill/>
                  </a:tcPr>
                </a:tc>
                <a:extLst>
                  <a:ext uri="{0D108BD9-81ED-4DB2-BD59-A6C34878D82A}">
                    <a16:rowId xmlns:a16="http://schemas.microsoft.com/office/drawing/2014/main" val="2305926529"/>
                  </a:ext>
                </a:extLst>
              </a:tr>
              <a:tr h="1089068">
                <a:tc>
                  <a:txBody>
                    <a:bodyPr/>
                    <a:lstStyle/>
                    <a:p>
                      <a:pPr algn="l" fontAlgn="ctr"/>
                      <a:r>
                        <a:rPr lang="en-PH" sz="2100" b="0" i="0" u="none" strike="noStrike">
                          <a:effectLst/>
                          <a:latin typeface="Arial" panose="020B0604020202020204" pitchFamily="34" charset="0"/>
                        </a:rPr>
                        <a:t>Memory Type</a:t>
                      </a:r>
                    </a:p>
                  </a:txBody>
                  <a:tcPr marL="104718" marR="104718" marT="52359" marB="52359" anchor="ctr">
                    <a:lnL>
                      <a:noFill/>
                    </a:lnL>
                    <a:lnR>
                      <a:noFill/>
                    </a:lnR>
                    <a:lnT>
                      <a:noFill/>
                    </a:lnT>
                    <a:lnB>
                      <a:noFill/>
                    </a:lnB>
                    <a:noFill/>
                  </a:tcPr>
                </a:tc>
                <a:tc>
                  <a:txBody>
                    <a:bodyPr/>
                    <a:lstStyle/>
                    <a:p>
                      <a:pPr algn="l" fontAlgn="ctr"/>
                      <a:r>
                        <a:rPr lang="en-US" sz="2100" b="0" i="0" u="none" strike="noStrike">
                          <a:effectLst/>
                          <a:latin typeface="Arial" panose="020B0604020202020204" pitchFamily="34" charset="0"/>
                        </a:rPr>
                        <a:t>Single memory for data &amp; instructions</a:t>
                      </a:r>
                    </a:p>
                  </a:txBody>
                  <a:tcPr marL="104718" marR="104718" marT="52359" marB="52359" anchor="ctr">
                    <a:lnL>
                      <a:noFill/>
                    </a:lnL>
                    <a:lnR>
                      <a:noFill/>
                    </a:lnR>
                    <a:lnT>
                      <a:noFill/>
                    </a:lnT>
                    <a:lnB>
                      <a:noFill/>
                    </a:lnB>
                    <a:noFill/>
                  </a:tcPr>
                </a:tc>
                <a:tc>
                  <a:txBody>
                    <a:bodyPr/>
                    <a:lstStyle/>
                    <a:p>
                      <a:pPr algn="l" fontAlgn="ctr"/>
                      <a:r>
                        <a:rPr lang="en-US" sz="2100" b="0" i="0" u="none" strike="noStrike">
                          <a:effectLst/>
                          <a:latin typeface="Arial" panose="020B0604020202020204" pitchFamily="34" charset="0"/>
                        </a:rPr>
                        <a:t>Separate memories for data &amp; instructions</a:t>
                      </a:r>
                    </a:p>
                  </a:txBody>
                  <a:tcPr marL="104718" marR="104718" marT="52359" marB="52359" anchor="ctr">
                    <a:lnL>
                      <a:noFill/>
                    </a:lnL>
                    <a:lnR>
                      <a:noFill/>
                    </a:lnR>
                    <a:lnT>
                      <a:noFill/>
                    </a:lnT>
                    <a:lnB>
                      <a:noFill/>
                    </a:lnB>
                    <a:noFill/>
                  </a:tcPr>
                </a:tc>
                <a:extLst>
                  <a:ext uri="{0D108BD9-81ED-4DB2-BD59-A6C34878D82A}">
                    <a16:rowId xmlns:a16="http://schemas.microsoft.com/office/drawing/2014/main" val="3508979567"/>
                  </a:ext>
                </a:extLst>
              </a:tr>
              <a:tr h="1089068">
                <a:tc>
                  <a:txBody>
                    <a:bodyPr/>
                    <a:lstStyle/>
                    <a:p>
                      <a:pPr algn="l" fontAlgn="ctr"/>
                      <a:r>
                        <a:rPr lang="en-PH" sz="2100" b="0" i="0" u="none" strike="noStrike">
                          <a:effectLst/>
                          <a:latin typeface="Arial" panose="020B0604020202020204" pitchFamily="34" charset="0"/>
                        </a:rPr>
                        <a:t>Performance</a:t>
                      </a:r>
                    </a:p>
                  </a:txBody>
                  <a:tcPr marL="104718" marR="104718" marT="52359" marB="52359" anchor="ctr">
                    <a:lnL>
                      <a:noFill/>
                    </a:lnL>
                    <a:lnR>
                      <a:noFill/>
                    </a:lnR>
                    <a:lnT>
                      <a:noFill/>
                    </a:lnT>
                    <a:lnB>
                      <a:noFill/>
                    </a:lnB>
                    <a:noFill/>
                  </a:tcPr>
                </a:tc>
                <a:tc>
                  <a:txBody>
                    <a:bodyPr/>
                    <a:lstStyle/>
                    <a:p>
                      <a:pPr algn="l" fontAlgn="ctr"/>
                      <a:r>
                        <a:rPr lang="en-US" sz="2100" b="0" i="0" u="none" strike="noStrike">
                          <a:effectLst/>
                          <a:latin typeface="Arial" panose="020B0604020202020204" pitchFamily="34" charset="0"/>
                        </a:rPr>
                        <a:t>Slower due to sequential access (bottleneck)</a:t>
                      </a:r>
                    </a:p>
                  </a:txBody>
                  <a:tcPr marL="104718" marR="104718" marT="52359" marB="52359" anchor="ctr">
                    <a:lnL>
                      <a:noFill/>
                    </a:lnL>
                    <a:lnR>
                      <a:noFill/>
                    </a:lnR>
                    <a:lnT>
                      <a:noFill/>
                    </a:lnT>
                    <a:lnB>
                      <a:noFill/>
                    </a:lnB>
                    <a:noFill/>
                  </a:tcPr>
                </a:tc>
                <a:tc>
                  <a:txBody>
                    <a:bodyPr/>
                    <a:lstStyle/>
                    <a:p>
                      <a:pPr algn="l" fontAlgn="ctr"/>
                      <a:r>
                        <a:rPr lang="en-PH" sz="2100" b="0" i="0" u="none" strike="noStrike">
                          <a:effectLst/>
                          <a:latin typeface="Arial" panose="020B0604020202020204" pitchFamily="34" charset="0"/>
                        </a:rPr>
                        <a:t>Faster due to parallel access</a:t>
                      </a:r>
                    </a:p>
                  </a:txBody>
                  <a:tcPr marL="104718" marR="104718" marT="52359" marB="52359" anchor="ctr">
                    <a:lnL>
                      <a:noFill/>
                    </a:lnL>
                    <a:lnR>
                      <a:noFill/>
                    </a:lnR>
                    <a:lnT>
                      <a:noFill/>
                    </a:lnT>
                    <a:lnB>
                      <a:noFill/>
                    </a:lnB>
                    <a:noFill/>
                  </a:tcPr>
                </a:tc>
                <a:extLst>
                  <a:ext uri="{0D108BD9-81ED-4DB2-BD59-A6C34878D82A}">
                    <a16:rowId xmlns:a16="http://schemas.microsoft.com/office/drawing/2014/main" val="3545284237"/>
                  </a:ext>
                </a:extLst>
              </a:tr>
              <a:tr h="774914">
                <a:tc>
                  <a:txBody>
                    <a:bodyPr/>
                    <a:lstStyle/>
                    <a:p>
                      <a:pPr algn="l" fontAlgn="ctr"/>
                      <a:r>
                        <a:rPr lang="en-PH" sz="2100" b="0" i="0" u="none" strike="noStrike">
                          <a:effectLst/>
                          <a:latin typeface="Arial" panose="020B0604020202020204" pitchFamily="34" charset="0"/>
                        </a:rPr>
                        <a:t>Complexity</a:t>
                      </a:r>
                    </a:p>
                  </a:txBody>
                  <a:tcPr marL="104718" marR="104718" marT="52359" marB="52359" anchor="ctr">
                    <a:lnL>
                      <a:noFill/>
                    </a:lnL>
                    <a:lnR>
                      <a:noFill/>
                    </a:lnR>
                    <a:lnT>
                      <a:noFill/>
                    </a:lnT>
                    <a:lnB>
                      <a:noFill/>
                    </a:lnB>
                    <a:noFill/>
                  </a:tcPr>
                </a:tc>
                <a:tc>
                  <a:txBody>
                    <a:bodyPr/>
                    <a:lstStyle/>
                    <a:p>
                      <a:pPr algn="l" fontAlgn="ctr"/>
                      <a:r>
                        <a:rPr lang="en-PH" sz="2100" b="0" i="0" u="none" strike="noStrike">
                          <a:effectLst/>
                          <a:latin typeface="Arial" panose="020B0604020202020204" pitchFamily="34" charset="0"/>
                        </a:rPr>
                        <a:t>Simpler design</a:t>
                      </a:r>
                    </a:p>
                  </a:txBody>
                  <a:tcPr marL="104718" marR="104718" marT="52359" marB="52359" anchor="ctr">
                    <a:lnL>
                      <a:noFill/>
                    </a:lnL>
                    <a:lnR>
                      <a:noFill/>
                    </a:lnR>
                    <a:lnT>
                      <a:noFill/>
                    </a:lnT>
                    <a:lnB>
                      <a:noFill/>
                    </a:lnB>
                    <a:noFill/>
                  </a:tcPr>
                </a:tc>
                <a:tc>
                  <a:txBody>
                    <a:bodyPr/>
                    <a:lstStyle/>
                    <a:p>
                      <a:pPr algn="l" fontAlgn="ctr"/>
                      <a:r>
                        <a:rPr lang="en-PH" sz="2100" b="0" i="0" u="none" strike="noStrike">
                          <a:effectLst/>
                          <a:latin typeface="Arial" panose="020B0604020202020204" pitchFamily="34" charset="0"/>
                        </a:rPr>
                        <a:t>More complex design</a:t>
                      </a:r>
                    </a:p>
                  </a:txBody>
                  <a:tcPr marL="104718" marR="104718" marT="52359" marB="52359" anchor="ctr">
                    <a:lnL>
                      <a:noFill/>
                    </a:lnL>
                    <a:lnR>
                      <a:noFill/>
                    </a:lnR>
                    <a:lnT>
                      <a:noFill/>
                    </a:lnT>
                    <a:lnB>
                      <a:noFill/>
                    </a:lnB>
                    <a:noFill/>
                  </a:tcPr>
                </a:tc>
                <a:extLst>
                  <a:ext uri="{0D108BD9-81ED-4DB2-BD59-A6C34878D82A}">
                    <a16:rowId xmlns:a16="http://schemas.microsoft.com/office/drawing/2014/main" val="1967876163"/>
                  </a:ext>
                </a:extLst>
              </a:tr>
              <a:tr h="774914">
                <a:tc>
                  <a:txBody>
                    <a:bodyPr/>
                    <a:lstStyle/>
                    <a:p>
                      <a:pPr algn="l" fontAlgn="ctr"/>
                      <a:r>
                        <a:rPr lang="en-PH" sz="2100" b="0" i="0" u="none" strike="noStrike">
                          <a:effectLst/>
                          <a:latin typeface="Arial" panose="020B0604020202020204" pitchFamily="34" charset="0"/>
                        </a:rPr>
                        <a:t>Usage</a:t>
                      </a:r>
                    </a:p>
                  </a:txBody>
                  <a:tcPr marL="104718" marR="104718" marT="52359" marB="52359" anchor="ctr">
                    <a:lnL>
                      <a:noFill/>
                    </a:lnL>
                    <a:lnR>
                      <a:noFill/>
                    </a:lnR>
                    <a:lnT>
                      <a:noFill/>
                    </a:lnT>
                    <a:lnB>
                      <a:noFill/>
                    </a:lnB>
                    <a:noFill/>
                  </a:tcPr>
                </a:tc>
                <a:tc>
                  <a:txBody>
                    <a:bodyPr/>
                    <a:lstStyle/>
                    <a:p>
                      <a:pPr algn="l" fontAlgn="ctr"/>
                      <a:r>
                        <a:rPr lang="en-PH" sz="2100" b="0" i="0" u="none" strike="noStrike">
                          <a:effectLst/>
                          <a:latin typeface="Arial" panose="020B0604020202020204" pitchFamily="34" charset="0"/>
                        </a:rPr>
                        <a:t>General-purpose systems</a:t>
                      </a:r>
                    </a:p>
                  </a:txBody>
                  <a:tcPr marL="104718" marR="104718" marT="52359" marB="52359" anchor="ctr">
                    <a:lnL>
                      <a:noFill/>
                    </a:lnL>
                    <a:lnR>
                      <a:noFill/>
                    </a:lnR>
                    <a:lnT>
                      <a:noFill/>
                    </a:lnT>
                    <a:lnB>
                      <a:noFill/>
                    </a:lnB>
                    <a:noFill/>
                  </a:tcPr>
                </a:tc>
                <a:tc>
                  <a:txBody>
                    <a:bodyPr/>
                    <a:lstStyle/>
                    <a:p>
                      <a:pPr algn="l" fontAlgn="ctr"/>
                      <a:r>
                        <a:rPr lang="en-PH" sz="2100" b="0" i="0" u="none" strike="noStrike" dirty="0">
                          <a:effectLst/>
                          <a:latin typeface="Arial" panose="020B0604020202020204" pitchFamily="34" charset="0"/>
                        </a:rPr>
                        <a:t>Embedded systems, DSPs</a:t>
                      </a:r>
                    </a:p>
                  </a:txBody>
                  <a:tcPr marL="104718" marR="104718" marT="52359" marB="52359" anchor="ctr">
                    <a:lnL>
                      <a:noFill/>
                    </a:lnL>
                    <a:lnR>
                      <a:noFill/>
                    </a:lnR>
                    <a:lnT>
                      <a:noFill/>
                    </a:lnT>
                    <a:lnB>
                      <a:noFill/>
                    </a:lnB>
                    <a:noFill/>
                  </a:tcPr>
                </a:tc>
                <a:extLst>
                  <a:ext uri="{0D108BD9-81ED-4DB2-BD59-A6C34878D82A}">
                    <a16:rowId xmlns:a16="http://schemas.microsoft.com/office/drawing/2014/main" val="1591009987"/>
                  </a:ext>
                </a:extLst>
              </a:tr>
            </a:tbl>
          </a:graphicData>
        </a:graphic>
      </p:graphicFrame>
    </p:spTree>
    <p:extLst>
      <p:ext uri="{BB962C8B-B14F-4D97-AF65-F5344CB8AC3E}">
        <p14:creationId xmlns:p14="http://schemas.microsoft.com/office/powerpoint/2010/main" val="224864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E422196-00C5-5A78-89B5-C3BD629520DD}"/>
              </a:ext>
            </a:extLst>
          </p:cNvPr>
          <p:cNvSpPr>
            <a:spLocks noGrp="1"/>
          </p:cNvSpPr>
          <p:nvPr>
            <p:ph type="title"/>
          </p:nvPr>
        </p:nvSpPr>
        <p:spPr>
          <a:xfrm>
            <a:off x="770878" y="952022"/>
            <a:ext cx="2862591" cy="5157049"/>
          </a:xfrm>
        </p:spPr>
        <p:txBody>
          <a:bodyPr anchor="ctr">
            <a:normAutofit/>
          </a:bodyPr>
          <a:lstStyle/>
          <a:p>
            <a:r>
              <a:rPr lang="en-US" sz="3700"/>
              <a:t>What is Computer Architecture?</a:t>
            </a:r>
            <a:endParaRPr lang="en-PH" sz="3700"/>
          </a:p>
        </p:txBody>
      </p:sp>
      <p:graphicFrame>
        <p:nvGraphicFramePr>
          <p:cNvPr id="5" name="Content Placeholder 2">
            <a:extLst>
              <a:ext uri="{FF2B5EF4-FFF2-40B4-BE49-F238E27FC236}">
                <a16:creationId xmlns:a16="http://schemas.microsoft.com/office/drawing/2014/main" id="{A90FD770-736A-D210-7131-980D186EEA51}"/>
              </a:ext>
            </a:extLst>
          </p:cNvPr>
          <p:cNvGraphicFramePr>
            <a:graphicFrameLocks noGrp="1"/>
          </p:cNvGraphicFramePr>
          <p:nvPr>
            <p:ph idx="1"/>
            <p:extLst>
              <p:ext uri="{D42A27DB-BD31-4B8C-83A1-F6EECF244321}">
                <p14:modId xmlns:p14="http://schemas.microsoft.com/office/powerpoint/2010/main" val="1654548424"/>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3413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2663A72-E771-41D4-96AA-28C1B217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8164F59-4B09-4DB4-A99F-97C71DE46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A3F7BA41-5649-8A8F-AB27-C7CEE554EF2F}"/>
              </a:ext>
            </a:extLst>
          </p:cNvPr>
          <p:cNvSpPr>
            <a:spLocks noGrp="1"/>
          </p:cNvSpPr>
          <p:nvPr>
            <p:ph type="title"/>
          </p:nvPr>
        </p:nvSpPr>
        <p:spPr>
          <a:xfrm>
            <a:off x="770878" y="952022"/>
            <a:ext cx="4606280" cy="5157049"/>
          </a:xfrm>
        </p:spPr>
        <p:txBody>
          <a:bodyPr anchor="ctr">
            <a:normAutofit/>
          </a:bodyPr>
          <a:lstStyle/>
          <a:p>
            <a:r>
              <a:rPr lang="en-US" sz="4400"/>
              <a:t>Difference Between Organization and Architecture</a:t>
            </a:r>
            <a:endParaRPr lang="en-PH" sz="4400"/>
          </a:p>
        </p:txBody>
      </p:sp>
      <p:sp>
        <p:nvSpPr>
          <p:cNvPr id="25" name="Freeform: Shape 24">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6" name="decorative circles">
            <a:extLst>
              <a:ext uri="{FF2B5EF4-FFF2-40B4-BE49-F238E27FC236}">
                <a16:creationId xmlns:a16="http://schemas.microsoft.com/office/drawing/2014/main" id="{C2C078FA-5775-45CB-A8F3-53B3F1AD2B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668948" cy="6421669"/>
            <a:chOff x="9951383" y="299808"/>
            <a:chExt cx="1668948" cy="6421669"/>
          </a:xfrm>
        </p:grpSpPr>
        <p:sp>
          <p:nvSpPr>
            <p:cNvPr id="27" name="Oval 26">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2" name="Content Placeholder 2">
            <a:extLst>
              <a:ext uri="{FF2B5EF4-FFF2-40B4-BE49-F238E27FC236}">
                <a16:creationId xmlns:a16="http://schemas.microsoft.com/office/drawing/2014/main" id="{7F37A9EF-DC88-08B6-9B34-4ADF53B82C9B}"/>
              </a:ext>
            </a:extLst>
          </p:cNvPr>
          <p:cNvGraphicFramePr>
            <a:graphicFrameLocks noGrp="1"/>
          </p:cNvGraphicFramePr>
          <p:nvPr>
            <p:ph idx="1"/>
            <p:extLst>
              <p:ext uri="{D42A27DB-BD31-4B8C-83A1-F6EECF244321}">
                <p14:modId xmlns:p14="http://schemas.microsoft.com/office/powerpoint/2010/main" val="2959187444"/>
              </p:ext>
            </p:extLst>
          </p:nvPr>
        </p:nvGraphicFramePr>
        <p:xfrm>
          <a:off x="5855597" y="952022"/>
          <a:ext cx="5891471"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3507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E6B0E37-019B-D59D-EDFC-2F9375A66FA1}"/>
              </a:ext>
            </a:extLst>
          </p:cNvPr>
          <p:cNvSpPr>
            <a:spLocks noGrp="1"/>
          </p:cNvSpPr>
          <p:nvPr>
            <p:ph type="title"/>
          </p:nvPr>
        </p:nvSpPr>
        <p:spPr>
          <a:xfrm>
            <a:off x="770878" y="952022"/>
            <a:ext cx="2862591" cy="5157049"/>
          </a:xfrm>
        </p:spPr>
        <p:txBody>
          <a:bodyPr anchor="ctr">
            <a:normAutofit/>
          </a:bodyPr>
          <a:lstStyle/>
          <a:p>
            <a:r>
              <a:rPr lang="en-US" sz="4400"/>
              <a:t>The Structure and Function</a:t>
            </a:r>
            <a:endParaRPr lang="en-PH" sz="4400"/>
          </a:p>
        </p:txBody>
      </p:sp>
      <p:graphicFrame>
        <p:nvGraphicFramePr>
          <p:cNvPr id="5" name="Content Placeholder 2">
            <a:extLst>
              <a:ext uri="{FF2B5EF4-FFF2-40B4-BE49-F238E27FC236}">
                <a16:creationId xmlns:a16="http://schemas.microsoft.com/office/drawing/2014/main" id="{789D8649-AFFF-5C0C-BC64-5B95EFF5C76E}"/>
              </a:ext>
            </a:extLst>
          </p:cNvPr>
          <p:cNvGraphicFramePr>
            <a:graphicFrameLocks noGrp="1"/>
          </p:cNvGraphicFramePr>
          <p:nvPr>
            <p:ph idx="1"/>
            <p:extLst>
              <p:ext uri="{D42A27DB-BD31-4B8C-83A1-F6EECF244321}">
                <p14:modId xmlns:p14="http://schemas.microsoft.com/office/powerpoint/2010/main" val="3396390140"/>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673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3CA6-547C-2661-4235-DBC1C497E159}"/>
              </a:ext>
            </a:extLst>
          </p:cNvPr>
          <p:cNvSpPr>
            <a:spLocks noGrp="1"/>
          </p:cNvSpPr>
          <p:nvPr>
            <p:ph type="title"/>
          </p:nvPr>
        </p:nvSpPr>
        <p:spPr/>
        <p:txBody>
          <a:bodyPr/>
          <a:lstStyle/>
          <a:p>
            <a:r>
              <a:rPr lang="en-US"/>
              <a:t>The Key Functions:</a:t>
            </a:r>
            <a:endParaRPr lang="en-PH" dirty="0"/>
          </a:p>
        </p:txBody>
      </p:sp>
      <p:graphicFrame>
        <p:nvGraphicFramePr>
          <p:cNvPr id="23" name="Content Placeholder 2">
            <a:extLst>
              <a:ext uri="{FF2B5EF4-FFF2-40B4-BE49-F238E27FC236}">
                <a16:creationId xmlns:a16="http://schemas.microsoft.com/office/drawing/2014/main" id="{B9D82110-B1EB-53A5-FEE5-AC5D677759D4}"/>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206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41EC-3870-8CA0-1A7F-17F66866B971}"/>
              </a:ext>
            </a:extLst>
          </p:cNvPr>
          <p:cNvSpPr>
            <a:spLocks noGrp="1"/>
          </p:cNvSpPr>
          <p:nvPr>
            <p:ph type="title"/>
          </p:nvPr>
        </p:nvSpPr>
        <p:spPr/>
        <p:txBody>
          <a:bodyPr/>
          <a:lstStyle/>
          <a:p>
            <a:r>
              <a:rPr lang="en-US"/>
              <a:t>A Brief History of Computers</a:t>
            </a:r>
            <a:endParaRPr lang="en-PH" dirty="0"/>
          </a:p>
        </p:txBody>
      </p:sp>
      <p:sp>
        <p:nvSpPr>
          <p:cNvPr id="3" name="Content Placeholder 2">
            <a:extLst>
              <a:ext uri="{FF2B5EF4-FFF2-40B4-BE49-F238E27FC236}">
                <a16:creationId xmlns:a16="http://schemas.microsoft.com/office/drawing/2014/main" id="{D953710A-A337-FFB9-8531-48152911A7ED}"/>
              </a:ext>
            </a:extLst>
          </p:cNvPr>
          <p:cNvSpPr>
            <a:spLocks noGrp="1"/>
          </p:cNvSpPr>
          <p:nvPr>
            <p:ph idx="1"/>
          </p:nvPr>
        </p:nvSpPr>
        <p:spPr/>
        <p:txBody>
          <a:bodyPr/>
          <a:lstStyle/>
          <a:p>
            <a:r>
              <a:rPr lang="en-US" b="0" i="0">
                <a:solidFill>
                  <a:srgbClr val="2B2B2B"/>
                </a:solidFill>
                <a:effectLst/>
                <a:latin typeface="Helvetica Neue"/>
              </a:rPr>
              <a:t>Computer HistoryBefore 1935, the term “computer” referred to a person who performed numerical calculations using a mechanical calculator. Since then, the definition has changed to mean a machine, rather than a person that accepts input, processes data, stores data and produces output.</a:t>
            </a:r>
          </a:p>
          <a:p>
            <a:endParaRPr lang="en-US">
              <a:solidFill>
                <a:srgbClr val="2B2B2B"/>
              </a:solidFill>
              <a:latin typeface="Helvetica Neue"/>
            </a:endParaRPr>
          </a:p>
          <a:p>
            <a:endParaRPr lang="en-PH" dirty="0"/>
          </a:p>
        </p:txBody>
      </p:sp>
      <p:pic>
        <p:nvPicPr>
          <p:cNvPr id="5" name="Picture 4">
            <a:extLst>
              <a:ext uri="{FF2B5EF4-FFF2-40B4-BE49-F238E27FC236}">
                <a16:creationId xmlns:a16="http://schemas.microsoft.com/office/drawing/2014/main" id="{A42998B2-A32C-FD9A-2133-167392629F09}"/>
              </a:ext>
            </a:extLst>
          </p:cNvPr>
          <p:cNvPicPr>
            <a:picLocks noChangeAspect="1"/>
          </p:cNvPicPr>
          <p:nvPr/>
        </p:nvPicPr>
        <p:blipFill>
          <a:blip r:embed="rId2"/>
          <a:stretch>
            <a:fillRect/>
          </a:stretch>
        </p:blipFill>
        <p:spPr>
          <a:xfrm>
            <a:off x="2562330" y="2994409"/>
            <a:ext cx="7425732" cy="3607358"/>
          </a:xfrm>
          <a:prstGeom prst="rect">
            <a:avLst/>
          </a:prstGeom>
        </p:spPr>
      </p:pic>
    </p:spTree>
    <p:extLst>
      <p:ext uri="{BB962C8B-B14F-4D97-AF65-F5344CB8AC3E}">
        <p14:creationId xmlns:p14="http://schemas.microsoft.com/office/powerpoint/2010/main" val="537227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E37428-0225-4069-93CC-3546A8029B1E}"/>
              </a:ext>
            </a:extLst>
          </p:cNvPr>
          <p:cNvSpPr txBox="1"/>
          <p:nvPr/>
        </p:nvSpPr>
        <p:spPr>
          <a:xfrm>
            <a:off x="6096000" y="512517"/>
            <a:ext cx="4608512" cy="553998"/>
          </a:xfrm>
          <a:prstGeom prst="rect">
            <a:avLst/>
          </a:prstGeom>
          <a:noFill/>
        </p:spPr>
        <p:txBody>
          <a:bodyPr wrap="square">
            <a:spAutoFit/>
          </a:bodyPr>
          <a:lstStyle/>
          <a:p>
            <a:r>
              <a:rPr lang="en-PH" sz="3000" b="1" spc="-130" dirty="0">
                <a:uFill>
                  <a:solidFill>
                    <a:srgbClr val="000000"/>
                  </a:solidFill>
                </a:uFill>
                <a:latin typeface="Arial"/>
                <a:cs typeface="Arial"/>
              </a:rPr>
              <a:t>Generations</a:t>
            </a:r>
            <a:r>
              <a:rPr lang="en-PH" sz="3000" b="1" spc="-254" dirty="0">
                <a:uFill>
                  <a:solidFill>
                    <a:srgbClr val="000000"/>
                  </a:solidFill>
                </a:uFill>
                <a:latin typeface="Arial"/>
                <a:cs typeface="Arial"/>
              </a:rPr>
              <a:t> </a:t>
            </a:r>
            <a:r>
              <a:rPr lang="en-PH" sz="3000" b="1" spc="-130" dirty="0">
                <a:uFill>
                  <a:solidFill>
                    <a:srgbClr val="000000"/>
                  </a:solidFill>
                </a:uFill>
                <a:latin typeface="Arial"/>
                <a:cs typeface="Arial"/>
              </a:rPr>
              <a:t>o</a:t>
            </a:r>
            <a:r>
              <a:rPr lang="en-PH" sz="3000" b="1" spc="-5" dirty="0">
                <a:uFill>
                  <a:solidFill>
                    <a:srgbClr val="000000"/>
                  </a:solidFill>
                </a:uFill>
                <a:latin typeface="Arial"/>
                <a:cs typeface="Arial"/>
              </a:rPr>
              <a:t>f</a:t>
            </a:r>
            <a:r>
              <a:rPr lang="en-PH" sz="3000" b="1" spc="-245" dirty="0">
                <a:uFill>
                  <a:solidFill>
                    <a:srgbClr val="000000"/>
                  </a:solidFill>
                </a:uFill>
                <a:latin typeface="Arial"/>
                <a:cs typeface="Arial"/>
              </a:rPr>
              <a:t> </a:t>
            </a:r>
            <a:r>
              <a:rPr lang="en-PH" sz="3000" b="1" spc="-130" dirty="0">
                <a:uFill>
                  <a:solidFill>
                    <a:srgbClr val="000000"/>
                  </a:solidFill>
                </a:uFill>
                <a:latin typeface="Arial"/>
                <a:cs typeface="Arial"/>
              </a:rPr>
              <a:t>Comput</a:t>
            </a:r>
            <a:r>
              <a:rPr lang="en-PH" sz="3000" b="1" spc="-125" dirty="0">
                <a:uFill>
                  <a:solidFill>
                    <a:srgbClr val="000000"/>
                  </a:solidFill>
                </a:uFill>
                <a:latin typeface="Arial"/>
                <a:cs typeface="Arial"/>
              </a:rPr>
              <a:t>e</a:t>
            </a:r>
            <a:r>
              <a:rPr lang="en-PH" sz="3000" b="1" spc="-5" dirty="0">
                <a:uFill>
                  <a:solidFill>
                    <a:srgbClr val="000000"/>
                  </a:solidFill>
                </a:uFill>
                <a:latin typeface="Arial"/>
                <a:cs typeface="Arial"/>
              </a:rPr>
              <a:t>r</a:t>
            </a:r>
            <a:endParaRPr lang="en-PH" sz="3000" dirty="0"/>
          </a:p>
        </p:txBody>
      </p:sp>
      <p:sp>
        <p:nvSpPr>
          <p:cNvPr id="3" name="TextBox 2">
            <a:extLst>
              <a:ext uri="{FF2B5EF4-FFF2-40B4-BE49-F238E27FC236}">
                <a16:creationId xmlns:a16="http://schemas.microsoft.com/office/drawing/2014/main" id="{305173D9-043E-40CC-83F1-D09A1A78FB9C}"/>
              </a:ext>
            </a:extLst>
          </p:cNvPr>
          <p:cNvSpPr txBox="1"/>
          <p:nvPr/>
        </p:nvSpPr>
        <p:spPr>
          <a:xfrm>
            <a:off x="605653" y="1550717"/>
            <a:ext cx="2315949" cy="1047979"/>
          </a:xfrm>
          <a:prstGeom prst="rect">
            <a:avLst/>
          </a:prstGeom>
          <a:noFill/>
        </p:spPr>
        <p:txBody>
          <a:bodyPr wrap="square" rtlCol="0">
            <a:spAutoFit/>
          </a:bodyPr>
          <a:lstStyle/>
          <a:p>
            <a:pPr>
              <a:lnSpc>
                <a:spcPct val="90000"/>
              </a:lnSpc>
            </a:pPr>
            <a:r>
              <a:rPr lang="en-PH" sz="2300" dirty="0"/>
              <a:t>1</a:t>
            </a:r>
            <a:r>
              <a:rPr lang="en-PH" sz="2300" baseline="30000" dirty="0"/>
              <a:t>st</a:t>
            </a:r>
            <a:r>
              <a:rPr lang="en-PH" sz="2300" dirty="0"/>
              <a:t> Generation:</a:t>
            </a:r>
          </a:p>
          <a:p>
            <a:pPr>
              <a:lnSpc>
                <a:spcPct val="90000"/>
              </a:lnSpc>
            </a:pPr>
            <a:r>
              <a:rPr lang="en-PH" sz="2300" dirty="0"/>
              <a:t>1946 – 1959 Vacuum Tube</a:t>
            </a:r>
          </a:p>
        </p:txBody>
      </p:sp>
      <p:grpSp>
        <p:nvGrpSpPr>
          <p:cNvPr id="7" name="object 4">
            <a:extLst>
              <a:ext uri="{FF2B5EF4-FFF2-40B4-BE49-F238E27FC236}">
                <a16:creationId xmlns:a16="http://schemas.microsoft.com/office/drawing/2014/main" id="{7A3F902E-6CF5-4E33-BDDB-B2472A195E3D}"/>
              </a:ext>
            </a:extLst>
          </p:cNvPr>
          <p:cNvGrpSpPr/>
          <p:nvPr/>
        </p:nvGrpSpPr>
        <p:grpSpPr>
          <a:xfrm>
            <a:off x="3071664" y="1412777"/>
            <a:ext cx="4032448" cy="4508749"/>
            <a:chOff x="2115311" y="1793748"/>
            <a:chExt cx="3550920" cy="4582795"/>
          </a:xfrm>
        </p:grpSpPr>
        <p:pic>
          <p:nvPicPr>
            <p:cNvPr id="8" name="object 5">
              <a:extLst>
                <a:ext uri="{FF2B5EF4-FFF2-40B4-BE49-F238E27FC236}">
                  <a16:creationId xmlns:a16="http://schemas.microsoft.com/office/drawing/2014/main" id="{C2BBAF1C-F354-4B4D-812B-44A23B122DD4}"/>
                </a:ext>
              </a:extLst>
            </p:cNvPr>
            <p:cNvPicPr/>
            <p:nvPr/>
          </p:nvPicPr>
          <p:blipFill>
            <a:blip r:embed="rId3" cstate="print"/>
            <a:stretch>
              <a:fillRect/>
            </a:stretch>
          </p:blipFill>
          <p:spPr>
            <a:xfrm>
              <a:off x="2124455" y="1802892"/>
              <a:ext cx="3532632" cy="4564380"/>
            </a:xfrm>
            <a:prstGeom prst="rect">
              <a:avLst/>
            </a:prstGeom>
          </p:spPr>
        </p:pic>
        <p:sp>
          <p:nvSpPr>
            <p:cNvPr id="9" name="object 6">
              <a:extLst>
                <a:ext uri="{FF2B5EF4-FFF2-40B4-BE49-F238E27FC236}">
                  <a16:creationId xmlns:a16="http://schemas.microsoft.com/office/drawing/2014/main" id="{30230618-9AFC-4A2A-B08F-45E403D3B948}"/>
                </a:ext>
              </a:extLst>
            </p:cNvPr>
            <p:cNvSpPr/>
            <p:nvPr/>
          </p:nvSpPr>
          <p:spPr>
            <a:xfrm>
              <a:off x="2119883" y="1798320"/>
              <a:ext cx="3542029" cy="4573905"/>
            </a:xfrm>
            <a:custGeom>
              <a:avLst/>
              <a:gdLst/>
              <a:ahLst/>
              <a:cxnLst/>
              <a:rect l="l" t="t" r="r" b="b"/>
              <a:pathLst>
                <a:path w="3542029" h="4573905">
                  <a:moveTo>
                    <a:pt x="0" y="4573524"/>
                  </a:moveTo>
                  <a:lnTo>
                    <a:pt x="3541776" y="4573524"/>
                  </a:lnTo>
                  <a:lnTo>
                    <a:pt x="3541776" y="0"/>
                  </a:lnTo>
                  <a:lnTo>
                    <a:pt x="0" y="0"/>
                  </a:lnTo>
                  <a:lnTo>
                    <a:pt x="0" y="4573524"/>
                  </a:lnTo>
                  <a:close/>
                </a:path>
              </a:pathLst>
            </a:custGeom>
            <a:ln w="9144">
              <a:solidFill>
                <a:srgbClr val="0D0D0D"/>
              </a:solidFill>
            </a:ln>
          </p:spPr>
          <p:txBody>
            <a:bodyPr wrap="square" lIns="0" tIns="0" rIns="0" bIns="0" rtlCol="0"/>
            <a:lstStyle/>
            <a:p>
              <a:endParaRPr/>
            </a:p>
          </p:txBody>
        </p:sp>
      </p:grpSp>
      <p:sp>
        <p:nvSpPr>
          <p:cNvPr id="10" name="object 3">
            <a:extLst>
              <a:ext uri="{FF2B5EF4-FFF2-40B4-BE49-F238E27FC236}">
                <a16:creationId xmlns:a16="http://schemas.microsoft.com/office/drawing/2014/main" id="{C55073B0-A897-498D-B444-E3F7361C7206}"/>
              </a:ext>
            </a:extLst>
          </p:cNvPr>
          <p:cNvSpPr txBox="1"/>
          <p:nvPr/>
        </p:nvSpPr>
        <p:spPr>
          <a:xfrm>
            <a:off x="7320136" y="1368211"/>
            <a:ext cx="4392488" cy="4374916"/>
          </a:xfrm>
          <a:prstGeom prst="rect">
            <a:avLst/>
          </a:prstGeom>
        </p:spPr>
        <p:txBody>
          <a:bodyPr vert="horz" wrap="square" lIns="0" tIns="12065" rIns="0" bIns="0" rtlCol="0">
            <a:spAutoFit/>
          </a:bodyPr>
          <a:lstStyle/>
          <a:p>
            <a:pPr marL="12700">
              <a:spcBef>
                <a:spcPts val="95"/>
              </a:spcBef>
            </a:pPr>
            <a:r>
              <a:rPr sz="2100" spc="-5" dirty="0">
                <a:latin typeface="Calibri" panose="020F0502020204030204" pitchFamily="34" charset="0"/>
                <a:cs typeface="Calibri" panose="020F0502020204030204" pitchFamily="34" charset="0"/>
              </a:rPr>
              <a:t>The</a:t>
            </a:r>
            <a:r>
              <a:rPr sz="2100" spc="-10"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main </a:t>
            </a:r>
            <a:r>
              <a:rPr sz="2100" spc="-5" dirty="0">
                <a:latin typeface="Calibri" panose="020F0502020204030204" pitchFamily="34" charset="0"/>
                <a:cs typeface="Calibri" panose="020F0502020204030204" pitchFamily="34" charset="0"/>
              </a:rPr>
              <a:t>features</a:t>
            </a:r>
            <a:r>
              <a:rPr sz="2100" spc="5" dirty="0">
                <a:latin typeface="Calibri" panose="020F0502020204030204" pitchFamily="34" charset="0"/>
                <a:cs typeface="Calibri" panose="020F0502020204030204" pitchFamily="34" charset="0"/>
              </a:rPr>
              <a:t> </a:t>
            </a:r>
            <a:r>
              <a:rPr sz="2100" spc="-10" dirty="0">
                <a:latin typeface="Calibri" panose="020F0502020204030204" pitchFamily="34" charset="0"/>
                <a:cs typeface="Calibri" panose="020F0502020204030204" pitchFamily="34" charset="0"/>
              </a:rPr>
              <a:t>are:</a:t>
            </a:r>
            <a:endParaRPr sz="2100" dirty="0">
              <a:latin typeface="Calibri" panose="020F0502020204030204" pitchFamily="34" charset="0"/>
              <a:cs typeface="Calibri" panose="020F0502020204030204" pitchFamily="34" charset="0"/>
            </a:endParaRPr>
          </a:p>
          <a:p>
            <a:pPr marL="469265" indent="-228600">
              <a:spcBef>
                <a:spcPts val="910"/>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Vacuum</a:t>
            </a:r>
            <a:r>
              <a:rPr sz="2100" spc="-1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tube</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technology</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Unreliable</a:t>
            </a:r>
            <a:endParaRPr sz="2100" dirty="0">
              <a:latin typeface="Calibri" panose="020F0502020204030204" pitchFamily="34" charset="0"/>
              <a:cs typeface="Calibri" panose="020F0502020204030204" pitchFamily="34" charset="0"/>
            </a:endParaRPr>
          </a:p>
          <a:p>
            <a:pPr marL="469265" indent="-228600">
              <a:spcBef>
                <a:spcPts val="630"/>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Supported</a:t>
            </a:r>
            <a:r>
              <a:rPr sz="2100" spc="-10"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machine</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language</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only</a:t>
            </a:r>
            <a:endParaRPr sz="2100" dirty="0">
              <a:latin typeface="Calibri" panose="020F0502020204030204" pitchFamily="34" charset="0"/>
              <a:cs typeface="Calibri" panose="020F0502020204030204" pitchFamily="34" charset="0"/>
            </a:endParaRPr>
          </a:p>
          <a:p>
            <a:pPr marL="469265" indent="-228600">
              <a:spcBef>
                <a:spcPts val="620"/>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Very</a:t>
            </a:r>
            <a:r>
              <a:rPr sz="2100" spc="-50"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costly</a:t>
            </a: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Generated</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a</a:t>
            </a:r>
            <a:r>
              <a:rPr sz="2100" spc="-20"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lot</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of</a:t>
            </a:r>
            <a:r>
              <a:rPr sz="2100" spc="-30"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heat</a:t>
            </a:r>
          </a:p>
          <a:p>
            <a:pPr marL="469265" indent="-228600">
              <a:spcBef>
                <a:spcPts val="625"/>
              </a:spcBef>
              <a:buFont typeface="Symbol"/>
              <a:buChar char=""/>
              <a:tabLst>
                <a:tab pos="469265" algn="l"/>
                <a:tab pos="469900" algn="l"/>
              </a:tabLst>
            </a:pPr>
            <a:r>
              <a:rPr sz="2100" dirty="0">
                <a:latin typeface="Calibri" panose="020F0502020204030204" pitchFamily="34" charset="0"/>
                <a:cs typeface="Calibri" panose="020F0502020204030204" pitchFamily="34" charset="0"/>
              </a:rPr>
              <a:t>Slow</a:t>
            </a:r>
            <a:r>
              <a:rPr sz="2100" spc="-2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input</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and</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output</a:t>
            </a:r>
            <a:r>
              <a:rPr sz="2100" spc="-1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devices</a:t>
            </a:r>
            <a:endParaRPr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sz="2100" spc="-5" dirty="0">
                <a:latin typeface="Calibri" panose="020F0502020204030204" pitchFamily="34" charset="0"/>
                <a:cs typeface="Calibri" panose="020F0502020204030204" pitchFamily="34" charset="0"/>
              </a:rPr>
              <a:t>Huge</a:t>
            </a:r>
            <a:r>
              <a:rPr sz="2100" spc="-50" dirty="0">
                <a:latin typeface="Calibri" panose="020F0502020204030204" pitchFamily="34" charset="0"/>
                <a:cs typeface="Calibri" panose="020F0502020204030204" pitchFamily="34" charset="0"/>
              </a:rPr>
              <a:t> </a:t>
            </a:r>
            <a:r>
              <a:rPr sz="2100" dirty="0">
                <a:latin typeface="Calibri" panose="020F0502020204030204" pitchFamily="34" charset="0"/>
                <a:cs typeface="Calibri" panose="020F0502020204030204" pitchFamily="34" charset="0"/>
              </a:rPr>
              <a:t>size</a:t>
            </a:r>
          </a:p>
          <a:p>
            <a:pPr marL="469265" indent="-228600">
              <a:spcBef>
                <a:spcPts val="625"/>
              </a:spcBef>
              <a:buFont typeface="Symbol"/>
              <a:buChar char=""/>
              <a:tabLst>
                <a:tab pos="469265" algn="l"/>
                <a:tab pos="469900" algn="l"/>
              </a:tabLst>
            </a:pPr>
            <a:r>
              <a:rPr sz="2100" spc="-10" dirty="0">
                <a:latin typeface="Calibri" panose="020F0502020204030204" pitchFamily="34" charset="0"/>
                <a:cs typeface="Calibri" panose="020F0502020204030204" pitchFamily="34" charset="0"/>
              </a:rPr>
              <a:t>Need</a:t>
            </a:r>
            <a:r>
              <a:rPr sz="2100" spc="-25"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of</a:t>
            </a:r>
            <a:r>
              <a:rPr sz="2100" spc="-30" dirty="0">
                <a:latin typeface="Calibri" panose="020F0502020204030204" pitchFamily="34" charset="0"/>
                <a:cs typeface="Calibri" panose="020F0502020204030204" pitchFamily="34" charset="0"/>
              </a:rPr>
              <a:t> </a:t>
            </a:r>
            <a:r>
              <a:rPr sz="2100" spc="-5" dirty="0">
                <a:latin typeface="Calibri" panose="020F0502020204030204" pitchFamily="34" charset="0"/>
                <a:cs typeface="Calibri" panose="020F0502020204030204" pitchFamily="34" charset="0"/>
              </a:rPr>
              <a:t>AC</a:t>
            </a:r>
            <a:endParaRPr lang="en-PH" sz="2100" spc="-5"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lang="en-PH" sz="2100" spc="-5" dirty="0">
                <a:latin typeface="Calibri" panose="020F0502020204030204" pitchFamily="34" charset="0"/>
                <a:cs typeface="Calibri" panose="020F0502020204030204" pitchFamily="34" charset="0"/>
              </a:rPr>
              <a:t>Non-portable</a:t>
            </a:r>
          </a:p>
          <a:p>
            <a:pPr marL="469265" indent="-228600">
              <a:spcBef>
                <a:spcPts val="625"/>
              </a:spcBef>
              <a:buFont typeface="Symbol"/>
              <a:buChar char=""/>
              <a:tabLst>
                <a:tab pos="469265" algn="l"/>
                <a:tab pos="469900" algn="l"/>
              </a:tabLst>
            </a:pPr>
            <a:r>
              <a:rPr lang="en-PH" sz="2100" spc="-5" dirty="0">
                <a:latin typeface="Calibri" panose="020F0502020204030204" pitchFamily="34" charset="0"/>
                <a:cs typeface="Calibri" panose="020F0502020204030204" pitchFamily="34" charset="0"/>
              </a:rPr>
              <a:t>Consumed a lot of electricity</a:t>
            </a:r>
            <a:endParaRPr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909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E37428-0225-4069-93CC-3546A8029B1E}"/>
              </a:ext>
            </a:extLst>
          </p:cNvPr>
          <p:cNvSpPr txBox="1"/>
          <p:nvPr/>
        </p:nvSpPr>
        <p:spPr>
          <a:xfrm>
            <a:off x="5159896" y="31824"/>
            <a:ext cx="4608512" cy="553998"/>
          </a:xfrm>
          <a:prstGeom prst="rect">
            <a:avLst/>
          </a:prstGeom>
          <a:noFill/>
        </p:spPr>
        <p:txBody>
          <a:bodyPr wrap="square">
            <a:spAutoFit/>
          </a:bodyPr>
          <a:lstStyle/>
          <a:p>
            <a:r>
              <a:rPr lang="en-PH" sz="3000" b="1" spc="-130" dirty="0">
                <a:uFill>
                  <a:solidFill>
                    <a:srgbClr val="000000"/>
                  </a:solidFill>
                </a:uFill>
                <a:latin typeface="Arial"/>
                <a:cs typeface="Arial"/>
              </a:rPr>
              <a:t>Generations</a:t>
            </a:r>
            <a:r>
              <a:rPr lang="en-PH" sz="3000" b="1" spc="-254" dirty="0">
                <a:uFill>
                  <a:solidFill>
                    <a:srgbClr val="000000"/>
                  </a:solidFill>
                </a:uFill>
                <a:latin typeface="Arial"/>
                <a:cs typeface="Arial"/>
              </a:rPr>
              <a:t> </a:t>
            </a:r>
            <a:r>
              <a:rPr lang="en-PH" sz="3000" b="1" spc="-130" dirty="0">
                <a:uFill>
                  <a:solidFill>
                    <a:srgbClr val="000000"/>
                  </a:solidFill>
                </a:uFill>
                <a:latin typeface="Arial"/>
                <a:cs typeface="Arial"/>
              </a:rPr>
              <a:t>o</a:t>
            </a:r>
            <a:r>
              <a:rPr lang="en-PH" sz="3000" b="1" spc="-5" dirty="0">
                <a:uFill>
                  <a:solidFill>
                    <a:srgbClr val="000000"/>
                  </a:solidFill>
                </a:uFill>
                <a:latin typeface="Arial"/>
                <a:cs typeface="Arial"/>
              </a:rPr>
              <a:t>f</a:t>
            </a:r>
            <a:r>
              <a:rPr lang="en-PH" sz="3000" b="1" spc="-245" dirty="0">
                <a:uFill>
                  <a:solidFill>
                    <a:srgbClr val="000000"/>
                  </a:solidFill>
                </a:uFill>
                <a:latin typeface="Arial"/>
                <a:cs typeface="Arial"/>
              </a:rPr>
              <a:t> </a:t>
            </a:r>
            <a:r>
              <a:rPr lang="en-PH" sz="3000" b="1" spc="-130" dirty="0">
                <a:uFill>
                  <a:solidFill>
                    <a:srgbClr val="000000"/>
                  </a:solidFill>
                </a:uFill>
                <a:latin typeface="Arial"/>
                <a:cs typeface="Arial"/>
              </a:rPr>
              <a:t>Comput</a:t>
            </a:r>
            <a:r>
              <a:rPr lang="en-PH" sz="3000" b="1" spc="-125" dirty="0">
                <a:uFill>
                  <a:solidFill>
                    <a:srgbClr val="000000"/>
                  </a:solidFill>
                </a:uFill>
                <a:latin typeface="Arial"/>
                <a:cs typeface="Arial"/>
              </a:rPr>
              <a:t>e</a:t>
            </a:r>
            <a:r>
              <a:rPr lang="en-PH" sz="3000" b="1" spc="-5" dirty="0">
                <a:uFill>
                  <a:solidFill>
                    <a:srgbClr val="000000"/>
                  </a:solidFill>
                </a:uFill>
                <a:latin typeface="Arial"/>
                <a:cs typeface="Arial"/>
              </a:rPr>
              <a:t>r</a:t>
            </a:r>
            <a:endParaRPr lang="en-PH" sz="3000" dirty="0"/>
          </a:p>
        </p:txBody>
      </p:sp>
      <p:sp>
        <p:nvSpPr>
          <p:cNvPr id="4" name="TextBox 3">
            <a:extLst>
              <a:ext uri="{FF2B5EF4-FFF2-40B4-BE49-F238E27FC236}">
                <a16:creationId xmlns:a16="http://schemas.microsoft.com/office/drawing/2014/main" id="{E3C732BF-5371-4E4B-9039-DA615B29B736}"/>
              </a:ext>
            </a:extLst>
          </p:cNvPr>
          <p:cNvSpPr txBox="1"/>
          <p:nvPr/>
        </p:nvSpPr>
        <p:spPr>
          <a:xfrm>
            <a:off x="648478" y="1628801"/>
            <a:ext cx="2315949" cy="1047979"/>
          </a:xfrm>
          <a:prstGeom prst="rect">
            <a:avLst/>
          </a:prstGeom>
          <a:noFill/>
        </p:spPr>
        <p:txBody>
          <a:bodyPr wrap="square" rtlCol="0">
            <a:spAutoFit/>
          </a:bodyPr>
          <a:lstStyle/>
          <a:p>
            <a:pPr>
              <a:lnSpc>
                <a:spcPct val="90000"/>
              </a:lnSpc>
            </a:pPr>
            <a:r>
              <a:rPr lang="en-PH" sz="2300" dirty="0"/>
              <a:t>2</a:t>
            </a:r>
            <a:r>
              <a:rPr lang="en-PH" sz="2300" baseline="30000" dirty="0"/>
              <a:t>nd</a:t>
            </a:r>
            <a:r>
              <a:rPr lang="en-PH" sz="2300" dirty="0"/>
              <a:t> Generation:</a:t>
            </a:r>
          </a:p>
          <a:p>
            <a:pPr>
              <a:lnSpc>
                <a:spcPct val="90000"/>
              </a:lnSpc>
            </a:pPr>
            <a:r>
              <a:rPr lang="en-PH" sz="2300" dirty="0"/>
              <a:t>1959 – 1965 Transistor</a:t>
            </a:r>
          </a:p>
        </p:txBody>
      </p:sp>
      <p:pic>
        <p:nvPicPr>
          <p:cNvPr id="13" name="object 5">
            <a:extLst>
              <a:ext uri="{FF2B5EF4-FFF2-40B4-BE49-F238E27FC236}">
                <a16:creationId xmlns:a16="http://schemas.microsoft.com/office/drawing/2014/main" id="{9DB260AA-DD31-4FEB-AAB0-8F06E3784649}"/>
              </a:ext>
            </a:extLst>
          </p:cNvPr>
          <p:cNvPicPr/>
          <p:nvPr/>
        </p:nvPicPr>
        <p:blipFill>
          <a:blip r:embed="rId3" cstate="print"/>
          <a:stretch>
            <a:fillRect/>
          </a:stretch>
        </p:blipFill>
        <p:spPr>
          <a:xfrm>
            <a:off x="3064429" y="1268761"/>
            <a:ext cx="3565733" cy="4490631"/>
          </a:xfrm>
          <a:prstGeom prst="rect">
            <a:avLst/>
          </a:prstGeom>
        </p:spPr>
      </p:pic>
      <p:sp>
        <p:nvSpPr>
          <p:cNvPr id="15" name="TextBox 14">
            <a:extLst>
              <a:ext uri="{FF2B5EF4-FFF2-40B4-BE49-F238E27FC236}">
                <a16:creationId xmlns:a16="http://schemas.microsoft.com/office/drawing/2014/main" id="{7FBB3364-B059-4352-A2CC-A5D1E05FB81D}"/>
              </a:ext>
            </a:extLst>
          </p:cNvPr>
          <p:cNvSpPr txBox="1"/>
          <p:nvPr/>
        </p:nvSpPr>
        <p:spPr>
          <a:xfrm>
            <a:off x="6816081" y="620689"/>
            <a:ext cx="5259549" cy="5670783"/>
          </a:xfrm>
          <a:prstGeom prst="rect">
            <a:avLst/>
          </a:prstGeom>
          <a:noFill/>
        </p:spPr>
        <p:txBody>
          <a:bodyPr wrap="square">
            <a:spAutoFit/>
          </a:bodyPr>
          <a:lstStyle/>
          <a:p>
            <a:pPr marL="12700">
              <a:spcBef>
                <a:spcPts val="95"/>
              </a:spcBef>
            </a:pPr>
            <a:r>
              <a:rPr lang="en-US" sz="2100" spc="-5" dirty="0">
                <a:latin typeface="Calibri" panose="020F0502020204030204" pitchFamily="34" charset="0"/>
                <a:cs typeface="Calibri" panose="020F0502020204030204" pitchFamily="34" charset="0"/>
              </a:rPr>
              <a:t>The</a:t>
            </a:r>
            <a:r>
              <a:rPr lang="en-US" sz="2100" spc="-15"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main </a:t>
            </a:r>
            <a:r>
              <a:rPr lang="en-US" sz="2100" spc="-5" dirty="0">
                <a:latin typeface="Calibri" panose="020F0502020204030204" pitchFamily="34" charset="0"/>
                <a:cs typeface="Calibri" panose="020F0502020204030204" pitchFamily="34" charset="0"/>
              </a:rPr>
              <a:t>features</a:t>
            </a:r>
            <a:r>
              <a:rPr lang="en-US" sz="2100" dirty="0">
                <a:latin typeface="Calibri" panose="020F0502020204030204" pitchFamily="34" charset="0"/>
                <a:cs typeface="Calibri" panose="020F0502020204030204" pitchFamily="34" charset="0"/>
              </a:rPr>
              <a:t> </a:t>
            </a:r>
            <a:r>
              <a:rPr lang="en-US" sz="2100" spc="-10" dirty="0">
                <a:latin typeface="Calibri" panose="020F0502020204030204" pitchFamily="34" charset="0"/>
                <a:cs typeface="Calibri" panose="020F0502020204030204" pitchFamily="34" charset="0"/>
              </a:rPr>
              <a:t>are:</a:t>
            </a:r>
            <a:endParaRPr lang="en-US" sz="2100" dirty="0">
              <a:latin typeface="Calibri" panose="020F0502020204030204" pitchFamily="34" charset="0"/>
              <a:cs typeface="Calibri" panose="020F0502020204030204" pitchFamily="34" charset="0"/>
            </a:endParaRPr>
          </a:p>
          <a:p>
            <a:pPr marL="469265" indent="-228600">
              <a:spcBef>
                <a:spcPts val="915"/>
              </a:spcBef>
              <a:buFont typeface="Symbol"/>
              <a:buChar char=""/>
              <a:tabLst>
                <a:tab pos="469265" algn="l"/>
                <a:tab pos="469900" algn="l"/>
              </a:tabLst>
            </a:pPr>
            <a:r>
              <a:rPr lang="en-US" sz="2100" spc="-5" dirty="0">
                <a:latin typeface="Calibri" panose="020F0502020204030204" pitchFamily="34" charset="0"/>
                <a:cs typeface="Calibri" panose="020F0502020204030204" pitchFamily="34" charset="0"/>
              </a:rPr>
              <a:t>Use</a:t>
            </a:r>
            <a:r>
              <a:rPr lang="en-US" sz="2100" spc="-2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of</a:t>
            </a:r>
            <a:r>
              <a:rPr lang="en-US" sz="2100" spc="-1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transistors</a:t>
            </a:r>
            <a:endParaRPr lang="en-US"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lang="en-US" sz="2100" spc="-5" dirty="0">
                <a:latin typeface="Calibri" panose="020F0502020204030204" pitchFamily="34" charset="0"/>
                <a:cs typeface="Calibri" panose="020F0502020204030204" pitchFamily="34" charset="0"/>
              </a:rPr>
              <a:t>Reliable</a:t>
            </a:r>
            <a:r>
              <a:rPr lang="en-US" sz="2100" spc="-10"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in</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comparison</a:t>
            </a:r>
            <a:r>
              <a:rPr lang="en-US" sz="210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to</a:t>
            </a:r>
            <a:r>
              <a:rPr lang="en-US" sz="210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first generation</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computers</a:t>
            </a:r>
            <a:endParaRPr lang="en-US" sz="2100" dirty="0">
              <a:latin typeface="Calibri" panose="020F0502020204030204" pitchFamily="34" charset="0"/>
              <a:cs typeface="Calibri" panose="020F0502020204030204" pitchFamily="34" charset="0"/>
            </a:endParaRPr>
          </a:p>
          <a:p>
            <a:pPr marL="469265" indent="-228600">
              <a:spcBef>
                <a:spcPts val="620"/>
              </a:spcBef>
              <a:buFont typeface="Symbol"/>
              <a:buChar char=""/>
              <a:tabLst>
                <a:tab pos="469265" algn="l"/>
                <a:tab pos="469900" algn="l"/>
              </a:tabLst>
            </a:pPr>
            <a:r>
              <a:rPr lang="en-US" sz="2100" spc="-5" dirty="0">
                <a:latin typeface="Calibri" panose="020F0502020204030204" pitchFamily="34" charset="0"/>
                <a:cs typeface="Calibri" panose="020F0502020204030204" pitchFamily="34" charset="0"/>
              </a:rPr>
              <a:t>Smaller size as</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compared</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to</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first</a:t>
            </a:r>
            <a:r>
              <a:rPr lang="en-US" sz="210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generation</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computers</a:t>
            </a:r>
            <a:endParaRPr lang="en-US"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lang="en-US" sz="2100" spc="-5" dirty="0">
                <a:latin typeface="Calibri" panose="020F0502020204030204" pitchFamily="34" charset="0"/>
                <a:cs typeface="Calibri" panose="020F0502020204030204" pitchFamily="34" charset="0"/>
              </a:rPr>
              <a:t>Generated</a:t>
            </a:r>
            <a:r>
              <a:rPr lang="en-US" sz="210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less</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heat</a:t>
            </a:r>
            <a:r>
              <a:rPr lang="en-US" sz="2100" dirty="0">
                <a:latin typeface="Calibri" panose="020F0502020204030204" pitchFamily="34" charset="0"/>
                <a:cs typeface="Calibri" panose="020F0502020204030204" pitchFamily="34" charset="0"/>
              </a:rPr>
              <a:t> as</a:t>
            </a:r>
            <a:r>
              <a:rPr lang="en-US" sz="2100" spc="1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compared</a:t>
            </a:r>
            <a:r>
              <a:rPr lang="en-US" sz="2100" spc="5"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to</a:t>
            </a:r>
            <a:r>
              <a:rPr lang="en-US" sz="2100" spc="-5" dirty="0">
                <a:latin typeface="Calibri" panose="020F0502020204030204" pitchFamily="34" charset="0"/>
                <a:cs typeface="Calibri" panose="020F0502020204030204" pitchFamily="34" charset="0"/>
              </a:rPr>
              <a:t> first</a:t>
            </a:r>
            <a:r>
              <a:rPr lang="en-US" sz="210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generation</a:t>
            </a:r>
            <a:r>
              <a:rPr lang="en-US" sz="210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computers</a:t>
            </a:r>
            <a:endParaRPr lang="en-US"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lang="en-US" sz="2100" spc="-5" dirty="0">
                <a:latin typeface="Calibri" panose="020F0502020204030204" pitchFamily="34" charset="0"/>
                <a:cs typeface="Calibri" panose="020F0502020204030204" pitchFamily="34" charset="0"/>
              </a:rPr>
              <a:t>Consumed</a:t>
            </a:r>
            <a:r>
              <a:rPr lang="en-US" sz="2100" spc="1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less</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electricity</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as</a:t>
            </a:r>
            <a:r>
              <a:rPr lang="en-US" sz="2100" spc="1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compared</a:t>
            </a:r>
            <a:r>
              <a:rPr lang="en-US" sz="2100" spc="1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to</a:t>
            </a:r>
            <a:r>
              <a:rPr lang="en-US" sz="2100" spc="2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first</a:t>
            </a:r>
            <a:r>
              <a:rPr lang="en-US" sz="210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generation</a:t>
            </a:r>
            <a:r>
              <a:rPr lang="en-US" sz="2100" spc="1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computers</a:t>
            </a:r>
            <a:endParaRPr lang="en-US"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lang="en-US" sz="2100" spc="-5" dirty="0">
                <a:latin typeface="Calibri" panose="020F0502020204030204" pitchFamily="34" charset="0"/>
                <a:cs typeface="Calibri" panose="020F0502020204030204" pitchFamily="34" charset="0"/>
              </a:rPr>
              <a:t>Faster</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than</a:t>
            </a:r>
            <a:r>
              <a:rPr lang="en-US" sz="2100" spc="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first generation</a:t>
            </a:r>
            <a:r>
              <a:rPr lang="en-US" sz="210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computers</a:t>
            </a:r>
            <a:endParaRPr lang="en-US" sz="2100" dirty="0">
              <a:latin typeface="Calibri" panose="020F0502020204030204" pitchFamily="34" charset="0"/>
              <a:cs typeface="Calibri" panose="020F0502020204030204" pitchFamily="34" charset="0"/>
            </a:endParaRPr>
          </a:p>
          <a:p>
            <a:pPr marL="469265" indent="-228600">
              <a:spcBef>
                <a:spcPts val="610"/>
              </a:spcBef>
              <a:buFont typeface="Symbol"/>
              <a:buChar char=""/>
              <a:tabLst>
                <a:tab pos="469265" algn="l"/>
                <a:tab pos="469900" algn="l"/>
              </a:tabLst>
            </a:pPr>
            <a:r>
              <a:rPr lang="en-US" sz="2100" spc="-5" dirty="0">
                <a:latin typeface="Calibri" panose="020F0502020204030204" pitchFamily="34" charset="0"/>
                <a:cs typeface="Calibri" panose="020F0502020204030204" pitchFamily="34" charset="0"/>
              </a:rPr>
              <a:t>Still</a:t>
            </a:r>
            <a:r>
              <a:rPr lang="en-US" sz="2100" spc="-15" dirty="0">
                <a:latin typeface="Calibri" panose="020F0502020204030204" pitchFamily="34" charset="0"/>
                <a:cs typeface="Calibri" panose="020F0502020204030204" pitchFamily="34" charset="0"/>
              </a:rPr>
              <a:t> </a:t>
            </a:r>
            <a:r>
              <a:rPr lang="en-US" sz="2100" spc="-10" dirty="0">
                <a:latin typeface="Calibri" panose="020F0502020204030204" pitchFamily="34" charset="0"/>
                <a:cs typeface="Calibri" panose="020F0502020204030204" pitchFamily="34" charset="0"/>
              </a:rPr>
              <a:t>very</a:t>
            </a:r>
            <a:r>
              <a:rPr lang="en-US" sz="2100" spc="-25"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costly</a:t>
            </a:r>
          </a:p>
          <a:p>
            <a:pPr marL="469265" indent="-228600">
              <a:spcBef>
                <a:spcPts val="625"/>
              </a:spcBef>
              <a:buFont typeface="Symbol"/>
              <a:buChar char=""/>
              <a:tabLst>
                <a:tab pos="469265" algn="l"/>
                <a:tab pos="469900" algn="l"/>
              </a:tabLst>
            </a:pPr>
            <a:r>
              <a:rPr lang="en-US" sz="2100" spc="-5" dirty="0">
                <a:latin typeface="Calibri" panose="020F0502020204030204" pitchFamily="34" charset="0"/>
                <a:cs typeface="Calibri" panose="020F0502020204030204" pitchFamily="34" charset="0"/>
              </a:rPr>
              <a:t>AC</a:t>
            </a:r>
            <a:r>
              <a:rPr lang="en-US" sz="2100" spc="-4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required</a:t>
            </a:r>
            <a:endParaRPr lang="en-US" sz="2100" dirty="0">
              <a:latin typeface="Calibri" panose="020F0502020204030204" pitchFamily="34" charset="0"/>
              <a:cs typeface="Calibri" panose="020F0502020204030204" pitchFamily="34" charset="0"/>
            </a:endParaRPr>
          </a:p>
          <a:p>
            <a:pPr marL="469265" indent="-228600">
              <a:spcBef>
                <a:spcPts val="625"/>
              </a:spcBef>
              <a:buFont typeface="Symbol"/>
              <a:buChar char=""/>
              <a:tabLst>
                <a:tab pos="469265" algn="l"/>
                <a:tab pos="469900" algn="l"/>
              </a:tabLst>
            </a:pPr>
            <a:r>
              <a:rPr lang="en-US" sz="2100" spc="-5" dirty="0">
                <a:latin typeface="Calibri" panose="020F0502020204030204" pitchFamily="34" charset="0"/>
                <a:cs typeface="Calibri" panose="020F0502020204030204" pitchFamily="34" charset="0"/>
              </a:rPr>
              <a:t>Supported </a:t>
            </a:r>
            <a:r>
              <a:rPr lang="en-US" sz="2100" dirty="0">
                <a:latin typeface="Calibri" panose="020F0502020204030204" pitchFamily="34" charset="0"/>
                <a:cs typeface="Calibri" panose="020F0502020204030204" pitchFamily="34" charset="0"/>
              </a:rPr>
              <a:t>machine</a:t>
            </a:r>
            <a:r>
              <a:rPr lang="en-US" sz="2100" spc="-15"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and</a:t>
            </a:r>
            <a:r>
              <a:rPr lang="en-US" sz="210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assembly</a:t>
            </a:r>
            <a:r>
              <a:rPr lang="en-US" sz="2100" spc="-10" dirty="0">
                <a:latin typeface="Calibri" panose="020F0502020204030204" pitchFamily="34" charset="0"/>
                <a:cs typeface="Calibri" panose="020F0502020204030204" pitchFamily="34" charset="0"/>
              </a:rPr>
              <a:t> </a:t>
            </a:r>
            <a:r>
              <a:rPr lang="en-US" sz="2100" spc="-5" dirty="0">
                <a:latin typeface="Calibri" panose="020F0502020204030204" pitchFamily="34" charset="0"/>
                <a:cs typeface="Calibri" panose="020F0502020204030204" pitchFamily="34" charset="0"/>
              </a:rPr>
              <a:t>languages</a:t>
            </a:r>
            <a:endParaRPr lang="en-US" sz="2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835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fettiVTI">
  <a:themeElements>
    <a:clrScheme name="AnalogousFromDarkSeedLeftStep">
      <a:dk1>
        <a:srgbClr val="000000"/>
      </a:dk1>
      <a:lt1>
        <a:srgbClr val="FFFFFF"/>
      </a:lt1>
      <a:dk2>
        <a:srgbClr val="1D2334"/>
      </a:dk2>
      <a:lt2>
        <a:srgbClr val="E2E8E2"/>
      </a:lt2>
      <a:accent1>
        <a:srgbClr val="E729E7"/>
      </a:accent1>
      <a:accent2>
        <a:srgbClr val="8617D5"/>
      </a:accent2>
      <a:accent3>
        <a:srgbClr val="4829E7"/>
      </a:accent3>
      <a:accent4>
        <a:srgbClr val="1747D5"/>
      </a:accent4>
      <a:accent5>
        <a:srgbClr val="29A8E7"/>
      </a:accent5>
      <a:accent6>
        <a:srgbClr val="14B7A9"/>
      </a:accent6>
      <a:hlink>
        <a:srgbClr val="3F7FB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2E3E81B044E545AA174B0C1BFF8175" ma:contentTypeVersion="8" ma:contentTypeDescription="Create a new document." ma:contentTypeScope="" ma:versionID="8f406266e8bf0c6270217b06f025b008">
  <xsd:schema xmlns:xsd="http://www.w3.org/2001/XMLSchema" xmlns:xs="http://www.w3.org/2001/XMLSchema" xmlns:p="http://schemas.microsoft.com/office/2006/metadata/properties" xmlns:ns2="6bb1e29d-e85e-488b-99d4-7c12bd4272a0" targetNamespace="http://schemas.microsoft.com/office/2006/metadata/properties" ma:root="true" ma:fieldsID="39dc19e6a02521ded9b4c702591cb681" ns2:_="">
    <xsd:import namespace="6bb1e29d-e85e-488b-99d4-7c12bd4272a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b1e29d-e85e-488b-99d4-7c12bd4272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DA3C6DA-E4E2-45E3-8D11-14D986E37BBA}"/>
</file>

<file path=customXml/itemProps2.xml><?xml version="1.0" encoding="utf-8"?>
<ds:datastoreItem xmlns:ds="http://schemas.openxmlformats.org/officeDocument/2006/customXml" ds:itemID="{1B1B3DFB-7F7A-4492-B2A1-53E72E667D5B}"/>
</file>

<file path=customXml/itemProps3.xml><?xml version="1.0" encoding="utf-8"?>
<ds:datastoreItem xmlns:ds="http://schemas.openxmlformats.org/officeDocument/2006/customXml" ds:itemID="{E8187A32-5AB6-4201-8E7D-89FCEE443A17}"/>
</file>

<file path=docProps/app.xml><?xml version="1.0" encoding="utf-8"?>
<Properties xmlns="http://schemas.openxmlformats.org/officeDocument/2006/extended-properties" xmlns:vt="http://schemas.openxmlformats.org/officeDocument/2006/docPropsVTypes">
  <TotalTime>110</TotalTime>
  <Words>1057</Words>
  <Application>Microsoft Office PowerPoint</Application>
  <PresentationFormat>Widescreen</PresentationFormat>
  <Paragraphs>161</Paragraphs>
  <Slides>20</Slides>
  <Notes>7</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Aptos</vt:lpstr>
      <vt:lpstr>Arial</vt:lpstr>
      <vt:lpstr>AvenirNext LT Pro Medium</vt:lpstr>
      <vt:lpstr>Calibri</vt:lpstr>
      <vt:lpstr>Gill Sans Nova</vt:lpstr>
      <vt:lpstr>Helvetica Neue</vt:lpstr>
      <vt:lpstr>inherit</vt:lpstr>
      <vt:lpstr>Nunito</vt:lpstr>
      <vt:lpstr>Symbol</vt:lpstr>
      <vt:lpstr>var(--ff-lato)</vt:lpstr>
      <vt:lpstr>Verdana</vt:lpstr>
      <vt:lpstr>Wingdings</vt:lpstr>
      <vt:lpstr>ConfettiVTI</vt:lpstr>
      <vt:lpstr>INTRODUCTION TO COMPUTER ORGANIZATION AND ARCHITECTURE </vt:lpstr>
      <vt:lpstr>What is Computer Organization?</vt:lpstr>
      <vt:lpstr>What is Computer Architecture?</vt:lpstr>
      <vt:lpstr>Difference Between Organization and Architecture</vt:lpstr>
      <vt:lpstr>The Structure and Function</vt:lpstr>
      <vt:lpstr>The Key Functions:</vt:lpstr>
      <vt:lpstr>A Brief History of Computers</vt:lpstr>
      <vt:lpstr>PowerPoint Presentation</vt:lpstr>
      <vt:lpstr>PowerPoint Presentation</vt:lpstr>
      <vt:lpstr>PowerPoint Presentation</vt:lpstr>
      <vt:lpstr>PowerPoint Presentation</vt:lpstr>
      <vt:lpstr>Fifth generation (Present and Beyond)</vt:lpstr>
      <vt:lpstr>What is Von Neumann Architecture?</vt:lpstr>
      <vt:lpstr>Components</vt:lpstr>
      <vt:lpstr>Advantages and Limitations</vt:lpstr>
      <vt:lpstr>The Von Neumann Basic Structure</vt:lpstr>
      <vt:lpstr>The Harvard Architecture</vt:lpstr>
      <vt:lpstr>Characteristics and Components</vt:lpstr>
      <vt:lpstr>Structure of Harvard Architecture</vt:lpstr>
      <vt:lpstr>Comparison of Von Neumann and Harvard Architectures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 A. Abaleta</dc:creator>
  <cp:lastModifiedBy>Jay A. Abaleta</cp:lastModifiedBy>
  <cp:revision>2</cp:revision>
  <dcterms:created xsi:type="dcterms:W3CDTF">2024-11-25T00:31:24Z</dcterms:created>
  <dcterms:modified xsi:type="dcterms:W3CDTF">2024-11-25T08:54:12Z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2024-11-25T02:56:02Z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e132cd82-7663-4930-8635-507a793c74e1</vt:lpwstr>
  </property>
  <property fmtid="{D5CDD505-2E9C-101B-9397-08002B2CF9AE}" pid="8" name="MSIP_Label_8a813f4b-519a-4481-a498-85770f517757_ContentBits">
    <vt:lpwstr>0</vt:lpwstr>
  </property>
  <property fmtid="{D5CDD505-2E9C-101B-9397-08002B2CF9AE}" pid="9" name="ContentTypeId">
    <vt:lpwstr>0x0101004A2E3E81B044E545AA174B0C1BFF8175</vt:lpwstr>
  </property>
</Properties>
</file>